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nton" pitchFamily="2" charset="0"/>
      <p:regular r:id="rId13"/>
    </p:embeddedFont>
    <p:embeddedFont>
      <p:font typeface="Fira Sans" panose="020B0503050000020004" pitchFamily="3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3B48D7-1F51-7DC7-22B9-4C0DBA3F6DDE}" v="14" dt="2025-04-01T06:30:32.0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orgi Babuadze" userId="e75b5841f74f1c25" providerId="Windows Live" clId="Web-{A63B48D7-1F51-7DC7-22B9-4C0DBA3F6DDE}"/>
    <pc:docChg chg="modSld">
      <pc:chgData name="Giorgi Babuadze" userId="e75b5841f74f1c25" providerId="Windows Live" clId="Web-{A63B48D7-1F51-7DC7-22B9-4C0DBA3F6DDE}" dt="2025-04-01T06:30:32.013" v="12"/>
      <pc:docMkLst>
        <pc:docMk/>
      </pc:docMkLst>
      <pc:sldChg chg="addSp modSp">
        <pc:chgData name="Giorgi Babuadze" userId="e75b5841f74f1c25" providerId="Windows Live" clId="Web-{A63B48D7-1F51-7DC7-22B9-4C0DBA3F6DDE}" dt="2025-04-01T06:30:16.263" v="2"/>
        <pc:sldMkLst>
          <pc:docMk/>
          <pc:sldMk cId="0" sldId="256"/>
        </pc:sldMkLst>
        <pc:spChg chg="add mod">
          <ac:chgData name="Giorgi Babuadze" userId="e75b5841f74f1c25" providerId="Windows Live" clId="Web-{A63B48D7-1F51-7DC7-22B9-4C0DBA3F6DDE}" dt="2025-04-01T06:30:16.263" v="2"/>
          <ac:spMkLst>
            <pc:docMk/>
            <pc:sldMk cId="0" sldId="256"/>
            <ac:spMk id="5" creationId="{41E05ECE-492D-E392-94BD-A03A952940D7}"/>
          </ac:spMkLst>
        </pc:spChg>
      </pc:sldChg>
      <pc:sldChg chg="addSp">
        <pc:chgData name="Giorgi Babuadze" userId="e75b5841f74f1c25" providerId="Windows Live" clId="Web-{A63B48D7-1F51-7DC7-22B9-4C0DBA3F6DDE}" dt="2025-04-01T06:30:20.435" v="3"/>
        <pc:sldMkLst>
          <pc:docMk/>
          <pc:sldMk cId="0" sldId="257"/>
        </pc:sldMkLst>
        <pc:spChg chg="add">
          <ac:chgData name="Giorgi Babuadze" userId="e75b5841f74f1c25" providerId="Windows Live" clId="Web-{A63B48D7-1F51-7DC7-22B9-4C0DBA3F6DDE}" dt="2025-04-01T06:30:20.435" v="3"/>
          <ac:spMkLst>
            <pc:docMk/>
            <pc:sldMk cId="0" sldId="257"/>
            <ac:spMk id="15" creationId="{4BF31D06-EF3B-0DE1-317D-5BA78295E8AF}"/>
          </ac:spMkLst>
        </pc:spChg>
      </pc:sldChg>
      <pc:sldChg chg="addSp delSp">
        <pc:chgData name="Giorgi Babuadze" userId="e75b5841f74f1c25" providerId="Windows Live" clId="Web-{A63B48D7-1F51-7DC7-22B9-4C0DBA3F6DDE}" dt="2025-04-01T06:30:22.685" v="5"/>
        <pc:sldMkLst>
          <pc:docMk/>
          <pc:sldMk cId="0" sldId="258"/>
        </pc:sldMkLst>
        <pc:spChg chg="add del">
          <ac:chgData name="Giorgi Babuadze" userId="e75b5841f74f1c25" providerId="Windows Live" clId="Web-{A63B48D7-1F51-7DC7-22B9-4C0DBA3F6DDE}" dt="2025-04-01T06:30:22.685" v="5"/>
          <ac:spMkLst>
            <pc:docMk/>
            <pc:sldMk cId="0" sldId="258"/>
            <ac:spMk id="12" creationId="{629E20BC-6FA7-6655-3FF2-2F38D1636EB3}"/>
          </ac:spMkLst>
        </pc:spChg>
      </pc:sldChg>
      <pc:sldChg chg="addSp">
        <pc:chgData name="Giorgi Babuadze" userId="e75b5841f74f1c25" providerId="Windows Live" clId="Web-{A63B48D7-1F51-7DC7-22B9-4C0DBA3F6DDE}" dt="2025-04-01T06:30:24.248" v="6"/>
        <pc:sldMkLst>
          <pc:docMk/>
          <pc:sldMk cId="0" sldId="259"/>
        </pc:sldMkLst>
        <pc:spChg chg="add">
          <ac:chgData name="Giorgi Babuadze" userId="e75b5841f74f1c25" providerId="Windows Live" clId="Web-{A63B48D7-1F51-7DC7-22B9-4C0DBA3F6DDE}" dt="2025-04-01T06:30:24.248" v="6"/>
          <ac:spMkLst>
            <pc:docMk/>
            <pc:sldMk cId="0" sldId="259"/>
            <ac:spMk id="15" creationId="{5E3EDA9C-D2BC-9E8E-7D5A-938C0538AA00}"/>
          </ac:spMkLst>
        </pc:spChg>
      </pc:sldChg>
      <pc:sldChg chg="addSp">
        <pc:chgData name="Giorgi Babuadze" userId="e75b5841f74f1c25" providerId="Windows Live" clId="Web-{A63B48D7-1F51-7DC7-22B9-4C0DBA3F6DDE}" dt="2025-04-01T06:30:24.748" v="7"/>
        <pc:sldMkLst>
          <pc:docMk/>
          <pc:sldMk cId="0" sldId="260"/>
        </pc:sldMkLst>
        <pc:spChg chg="add">
          <ac:chgData name="Giorgi Babuadze" userId="e75b5841f74f1c25" providerId="Windows Live" clId="Web-{A63B48D7-1F51-7DC7-22B9-4C0DBA3F6DDE}" dt="2025-04-01T06:30:24.748" v="7"/>
          <ac:spMkLst>
            <pc:docMk/>
            <pc:sldMk cId="0" sldId="260"/>
            <ac:spMk id="22" creationId="{BAC627CF-DE79-DABF-BBB7-3B296A0A1DE7}"/>
          </ac:spMkLst>
        </pc:spChg>
      </pc:sldChg>
      <pc:sldChg chg="addSp">
        <pc:chgData name="Giorgi Babuadze" userId="e75b5841f74f1c25" providerId="Windows Live" clId="Web-{A63B48D7-1F51-7DC7-22B9-4C0DBA3F6DDE}" dt="2025-04-01T06:30:25.841" v="8"/>
        <pc:sldMkLst>
          <pc:docMk/>
          <pc:sldMk cId="0" sldId="261"/>
        </pc:sldMkLst>
        <pc:spChg chg="add">
          <ac:chgData name="Giorgi Babuadze" userId="e75b5841f74f1c25" providerId="Windows Live" clId="Web-{A63B48D7-1F51-7DC7-22B9-4C0DBA3F6DDE}" dt="2025-04-01T06:30:25.841" v="8"/>
          <ac:spMkLst>
            <pc:docMk/>
            <pc:sldMk cId="0" sldId="261"/>
            <ac:spMk id="9" creationId="{7C5C7ABC-B4CE-F627-E857-E95A959947CC}"/>
          </ac:spMkLst>
        </pc:spChg>
      </pc:sldChg>
      <pc:sldChg chg="addSp">
        <pc:chgData name="Giorgi Babuadze" userId="e75b5841f74f1c25" providerId="Windows Live" clId="Web-{A63B48D7-1F51-7DC7-22B9-4C0DBA3F6DDE}" dt="2025-04-01T06:30:26.263" v="9"/>
        <pc:sldMkLst>
          <pc:docMk/>
          <pc:sldMk cId="0" sldId="262"/>
        </pc:sldMkLst>
        <pc:spChg chg="add">
          <ac:chgData name="Giorgi Babuadze" userId="e75b5841f74f1c25" providerId="Windows Live" clId="Web-{A63B48D7-1F51-7DC7-22B9-4C0DBA3F6DDE}" dt="2025-04-01T06:30:26.263" v="9"/>
          <ac:spMkLst>
            <pc:docMk/>
            <pc:sldMk cId="0" sldId="262"/>
            <ac:spMk id="15" creationId="{F61656D2-9EAE-8F14-23C5-0D6CCB6F0C42}"/>
          </ac:spMkLst>
        </pc:spChg>
      </pc:sldChg>
      <pc:sldChg chg="addSp">
        <pc:chgData name="Giorgi Babuadze" userId="e75b5841f74f1c25" providerId="Windows Live" clId="Web-{A63B48D7-1F51-7DC7-22B9-4C0DBA3F6DDE}" dt="2025-04-01T06:30:29.295" v="11"/>
        <pc:sldMkLst>
          <pc:docMk/>
          <pc:sldMk cId="0" sldId="263"/>
        </pc:sldMkLst>
        <pc:spChg chg="add">
          <ac:chgData name="Giorgi Babuadze" userId="e75b5841f74f1c25" providerId="Windows Live" clId="Web-{A63B48D7-1F51-7DC7-22B9-4C0DBA3F6DDE}" dt="2025-04-01T06:30:29.295" v="11"/>
          <ac:spMkLst>
            <pc:docMk/>
            <pc:sldMk cId="0" sldId="263"/>
            <ac:spMk id="14" creationId="{5EE5B914-905C-249F-FEB9-93BB18AAE016}"/>
          </ac:spMkLst>
        </pc:spChg>
      </pc:sldChg>
      <pc:sldChg chg="addSp">
        <pc:chgData name="Giorgi Babuadze" userId="e75b5841f74f1c25" providerId="Windows Live" clId="Web-{A63B48D7-1F51-7DC7-22B9-4C0DBA3F6DDE}" dt="2025-04-01T06:30:28.654" v="10"/>
        <pc:sldMkLst>
          <pc:docMk/>
          <pc:sldMk cId="0" sldId="264"/>
        </pc:sldMkLst>
        <pc:spChg chg="add">
          <ac:chgData name="Giorgi Babuadze" userId="e75b5841f74f1c25" providerId="Windows Live" clId="Web-{A63B48D7-1F51-7DC7-22B9-4C0DBA3F6DDE}" dt="2025-04-01T06:30:28.654" v="10"/>
          <ac:spMkLst>
            <pc:docMk/>
            <pc:sldMk cId="0" sldId="264"/>
            <ac:spMk id="16" creationId="{0D0247A7-3139-2414-9473-A4D631042A88}"/>
          </ac:spMkLst>
        </pc:spChg>
      </pc:sldChg>
      <pc:sldChg chg="addSp">
        <pc:chgData name="Giorgi Babuadze" userId="e75b5841f74f1c25" providerId="Windows Live" clId="Web-{A63B48D7-1F51-7DC7-22B9-4C0DBA3F6DDE}" dt="2025-04-01T06:30:32.013" v="12"/>
        <pc:sldMkLst>
          <pc:docMk/>
          <pc:sldMk cId="0" sldId="265"/>
        </pc:sldMkLst>
        <pc:spChg chg="add">
          <ac:chgData name="Giorgi Babuadze" userId="e75b5841f74f1c25" providerId="Windows Live" clId="Web-{A63B48D7-1F51-7DC7-22B9-4C0DBA3F6DDE}" dt="2025-04-01T06:30:32.013" v="12"/>
          <ac:spMkLst>
            <pc:docMk/>
            <pc:sldMk cId="0" sldId="265"/>
            <ac:spMk id="12" creationId="{DFE5BC21-E2A8-ABFE-DA72-06F4CF77BA79}"/>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FB45D606-BDD9-4AA5-A530-D1F2705B531F}" type="datetimeFigureOut">
              <a:t>3/31/2025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D211A898-A4AC-4C20-B044-73CF8705BD2A}" type="slidenum">
              <a:t>‹#›</a:t>
            </a:fld>
            <a:endParaRPr lang="en-US"/>
          </a:p>
        </p:txBody>
      </p:sp>
    </p:spTree>
    <p:extLst>
      <p:ext uri="{BB962C8B-B14F-4D97-AF65-F5344CB8AC3E}">
        <p14:creationId xmlns:p14="http://schemas.microsoft.com/office/powerpoint/2010/main" val="1016187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01622"/>
            <a:ext cx="6812875" cy="708779"/>
          </a:xfrm>
          <a:prstGeom prst="rect">
            <a:avLst/>
          </a:prstGeom>
          <a:noFill/>
          <a:ln/>
        </p:spPr>
        <p:txBody>
          <a:bodyPr wrap="non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მზე და მისი პლანეტები</a:t>
            </a:r>
            <a:endParaRPr lang="en-US" sz="4450" dirty="0"/>
          </a:p>
        </p:txBody>
      </p:sp>
      <p:sp>
        <p:nvSpPr>
          <p:cNvPr id="4" name="Text 1"/>
          <p:cNvSpPr/>
          <p:nvPr/>
        </p:nvSpPr>
        <p:spPr>
          <a:xfrm>
            <a:off x="6280190" y="3550563"/>
            <a:ext cx="7556421" cy="217741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კეთილი იყოს თქვენი მობრძანება ჩვენს მოგზაურობაში მზის სისტემაში. ჩვენ გამოვიკვლევთ ჩვენს მზეს, ჩვენი პლანეტარული სისტემის ცენტრს. ჩვენ გამოვიკვლევთ მრავალფეროვან სამყაროებს, რომლებიც მის გარშემო ბრუნავს. თითოეულ პლანეტას აქვს უნიკალური მახასიათებლები. დავიწყოთ ჩვენი საინტერესო ტური!</a:t>
            </a:r>
            <a:endParaRPr lang="en-US" sz="1750" dirty="0"/>
          </a:p>
        </p:txBody>
      </p:sp>
      <p:sp>
        <p:nvSpPr>
          <p:cNvPr id="5" name="Rectangle 4">
            <a:extLst>
              <a:ext uri="{FF2B5EF4-FFF2-40B4-BE49-F238E27FC236}">
                <a16:creationId xmlns:a16="http://schemas.microsoft.com/office/drawing/2014/main" id="{41E05ECE-492D-E392-94BD-A03A952940D7}"/>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862"/>
          </a:xfrm>
          <a:prstGeom prst="rect">
            <a:avLst/>
          </a:prstGeom>
        </p:spPr>
      </p:pic>
      <p:sp>
        <p:nvSpPr>
          <p:cNvPr id="3" name="Text 0"/>
          <p:cNvSpPr/>
          <p:nvPr/>
        </p:nvSpPr>
        <p:spPr>
          <a:xfrm>
            <a:off x="6265069" y="611862"/>
            <a:ext cx="7586663" cy="1390650"/>
          </a:xfrm>
          <a:prstGeom prst="rect">
            <a:avLst/>
          </a:prstGeom>
          <a:noFill/>
          <a:ln/>
        </p:spPr>
        <p:txBody>
          <a:bodyPr wrap="square" lIns="0" tIns="0" rIns="0" bIns="0" rtlCol="0" anchor="t"/>
          <a:lstStyle/>
          <a:p>
            <a:pPr marL="0" indent="0" algn="l">
              <a:lnSpc>
                <a:spcPts val="5450"/>
              </a:lnSpc>
              <a:buNone/>
            </a:pPr>
            <a:r>
              <a:rPr lang="en-US" sz="4350" kern="0" spc="-44" dirty="0">
                <a:solidFill>
                  <a:srgbClr val="FA95AF"/>
                </a:solidFill>
                <a:latin typeface="Anton" pitchFamily="34" charset="0"/>
                <a:ea typeface="Anton" pitchFamily="34" charset="-122"/>
                <a:cs typeface="Anton" pitchFamily="34" charset="-120"/>
              </a:rPr>
              <a:t>რეზიუმე: მზის სისტემის საოცრება</a:t>
            </a:r>
            <a:endParaRPr lang="en-US" sz="4350" dirty="0"/>
          </a:p>
        </p:txBody>
      </p:sp>
      <p:sp>
        <p:nvSpPr>
          <p:cNvPr id="4" name="Text 1"/>
          <p:cNvSpPr/>
          <p:nvPr/>
        </p:nvSpPr>
        <p:spPr>
          <a:xfrm>
            <a:off x="6265069" y="2336244"/>
            <a:ext cx="7586663" cy="1423988"/>
          </a:xfrm>
          <a:prstGeom prst="rect">
            <a:avLst/>
          </a:prstGeom>
          <a:noFill/>
          <a:ln/>
        </p:spPr>
        <p:txBody>
          <a:bodyPr wrap="square" lIns="0" tIns="0" rIns="0" bIns="0" rtlCol="0" anchor="t"/>
          <a:lstStyle/>
          <a:p>
            <a:pPr marL="0" indent="0" algn="l">
              <a:lnSpc>
                <a:spcPts val="2800"/>
              </a:lnSpc>
              <a:buNone/>
            </a:pPr>
            <a:r>
              <a:rPr lang="en-US" sz="1750" kern="0" spc="-35" dirty="0">
                <a:solidFill>
                  <a:srgbClr val="E0D6DE"/>
                </a:solidFill>
                <a:latin typeface="Fira Sans" pitchFamily="34" charset="0"/>
                <a:ea typeface="Fira Sans" pitchFamily="34" charset="-122"/>
                <a:cs typeface="Fira Sans" pitchFamily="34" charset="-120"/>
              </a:rPr>
              <a:t>მზე დინამიური ვარსკვლავია. პლანეტები გვთავაზობენ წარმოდგენას ფორმირებისა და ევოლუციის შესახებ. ჩვენ უნდა გავაგრძელოთ მზის სისტემის საიდუმლოებების კვლევა და შესწავლა. ჯერ კიდევ ბევრი რამ არის რაც არ ვიცით.</a:t>
            </a:r>
            <a:endParaRPr lang="en-US" sz="1750" dirty="0"/>
          </a:p>
        </p:txBody>
      </p:sp>
      <p:sp>
        <p:nvSpPr>
          <p:cNvPr id="5" name="Text 2"/>
          <p:cNvSpPr/>
          <p:nvPr/>
        </p:nvSpPr>
        <p:spPr>
          <a:xfrm>
            <a:off x="6265069" y="4121706"/>
            <a:ext cx="3626406" cy="734139"/>
          </a:xfrm>
          <a:prstGeom prst="rect">
            <a:avLst/>
          </a:prstGeom>
          <a:noFill/>
          <a:ln/>
        </p:spPr>
        <p:txBody>
          <a:bodyPr wrap="none" lIns="0" tIns="0" rIns="0" bIns="0" rtlCol="0" anchor="t"/>
          <a:lstStyle/>
          <a:p>
            <a:pPr marL="0" indent="0" algn="ctr">
              <a:lnSpc>
                <a:spcPts val="5750"/>
              </a:lnSpc>
              <a:buNone/>
            </a:pPr>
            <a:r>
              <a:rPr lang="en-US" sz="5750" kern="0" spc="-58" dirty="0">
                <a:solidFill>
                  <a:srgbClr val="E0D6DE"/>
                </a:solidFill>
                <a:latin typeface="Anton" pitchFamily="34" charset="0"/>
                <a:ea typeface="Anton" pitchFamily="34" charset="-122"/>
                <a:cs typeface="Anton" pitchFamily="34" charset="-120"/>
              </a:rPr>
              <a:t>8</a:t>
            </a:r>
            <a:endParaRPr lang="en-US" sz="5750" dirty="0"/>
          </a:p>
        </p:txBody>
      </p:sp>
      <p:sp>
        <p:nvSpPr>
          <p:cNvPr id="6" name="Text 3"/>
          <p:cNvSpPr/>
          <p:nvPr/>
        </p:nvSpPr>
        <p:spPr>
          <a:xfrm>
            <a:off x="6687622" y="5133856"/>
            <a:ext cx="2781181" cy="347663"/>
          </a:xfrm>
          <a:prstGeom prst="rect">
            <a:avLst/>
          </a:prstGeom>
          <a:noFill/>
          <a:ln/>
        </p:spPr>
        <p:txBody>
          <a:bodyPr wrap="none" lIns="0" tIns="0" rIns="0" bIns="0" rtlCol="0" anchor="t"/>
          <a:lstStyle/>
          <a:p>
            <a:pPr marL="0" indent="0" algn="ctr">
              <a:lnSpc>
                <a:spcPts val="2700"/>
              </a:lnSpc>
              <a:buNone/>
            </a:pPr>
            <a:r>
              <a:rPr lang="en-US" sz="2150" kern="0" spc="-22" dirty="0">
                <a:solidFill>
                  <a:srgbClr val="E0D6DE"/>
                </a:solidFill>
                <a:latin typeface="Anton" pitchFamily="34" charset="0"/>
                <a:ea typeface="Anton" pitchFamily="34" charset="-122"/>
                <a:cs typeface="Anton" pitchFamily="34" charset="-120"/>
              </a:rPr>
              <a:t>პლანეტები</a:t>
            </a:r>
            <a:endParaRPr lang="en-US" sz="2150" dirty="0"/>
          </a:p>
        </p:txBody>
      </p:sp>
      <p:sp>
        <p:nvSpPr>
          <p:cNvPr id="7" name="Text 4"/>
          <p:cNvSpPr/>
          <p:nvPr/>
        </p:nvSpPr>
        <p:spPr>
          <a:xfrm>
            <a:off x="10225207" y="4121706"/>
            <a:ext cx="3626525" cy="734139"/>
          </a:xfrm>
          <a:prstGeom prst="rect">
            <a:avLst/>
          </a:prstGeom>
          <a:noFill/>
          <a:ln/>
        </p:spPr>
        <p:txBody>
          <a:bodyPr wrap="none" lIns="0" tIns="0" rIns="0" bIns="0" rtlCol="0" anchor="t"/>
          <a:lstStyle/>
          <a:p>
            <a:pPr marL="0" indent="0" algn="ctr">
              <a:lnSpc>
                <a:spcPts val="5750"/>
              </a:lnSpc>
              <a:buNone/>
            </a:pPr>
            <a:r>
              <a:rPr lang="en-US" sz="5750" kern="0" spc="-58" dirty="0">
                <a:solidFill>
                  <a:srgbClr val="E0D6DE"/>
                </a:solidFill>
                <a:latin typeface="Anton" pitchFamily="34" charset="0"/>
                <a:ea typeface="Anton" pitchFamily="34" charset="-122"/>
                <a:cs typeface="Anton" pitchFamily="34" charset="-120"/>
              </a:rPr>
              <a:t>1</a:t>
            </a:r>
            <a:endParaRPr lang="en-US" sz="5750" dirty="0"/>
          </a:p>
        </p:txBody>
      </p:sp>
      <p:sp>
        <p:nvSpPr>
          <p:cNvPr id="8" name="Text 5"/>
          <p:cNvSpPr/>
          <p:nvPr/>
        </p:nvSpPr>
        <p:spPr>
          <a:xfrm>
            <a:off x="10647878" y="5133856"/>
            <a:ext cx="2781181" cy="347663"/>
          </a:xfrm>
          <a:prstGeom prst="rect">
            <a:avLst/>
          </a:prstGeom>
          <a:noFill/>
          <a:ln/>
        </p:spPr>
        <p:txBody>
          <a:bodyPr wrap="none" lIns="0" tIns="0" rIns="0" bIns="0" rtlCol="0" anchor="t"/>
          <a:lstStyle/>
          <a:p>
            <a:pPr marL="0" indent="0" algn="ctr">
              <a:lnSpc>
                <a:spcPts val="2700"/>
              </a:lnSpc>
              <a:buNone/>
            </a:pPr>
            <a:r>
              <a:rPr lang="en-US" sz="2150" kern="0" spc="-22" dirty="0">
                <a:solidFill>
                  <a:srgbClr val="E0D6DE"/>
                </a:solidFill>
                <a:latin typeface="Anton" pitchFamily="34" charset="0"/>
                <a:ea typeface="Anton" pitchFamily="34" charset="-122"/>
                <a:cs typeface="Anton" pitchFamily="34" charset="-120"/>
              </a:rPr>
              <a:t>ვარსკვლავი</a:t>
            </a:r>
            <a:endParaRPr lang="en-US" sz="2150" dirty="0"/>
          </a:p>
        </p:txBody>
      </p:sp>
      <p:sp>
        <p:nvSpPr>
          <p:cNvPr id="9" name="Text 6"/>
          <p:cNvSpPr/>
          <p:nvPr/>
        </p:nvSpPr>
        <p:spPr>
          <a:xfrm>
            <a:off x="8245078" y="6260187"/>
            <a:ext cx="3626525" cy="734139"/>
          </a:xfrm>
          <a:prstGeom prst="rect">
            <a:avLst/>
          </a:prstGeom>
          <a:noFill/>
          <a:ln/>
        </p:spPr>
        <p:txBody>
          <a:bodyPr wrap="none" lIns="0" tIns="0" rIns="0" bIns="0" rtlCol="0" anchor="t"/>
          <a:lstStyle/>
          <a:p>
            <a:pPr marL="0" indent="0" algn="ctr">
              <a:lnSpc>
                <a:spcPts val="5750"/>
              </a:lnSpc>
              <a:buNone/>
            </a:pPr>
            <a:r>
              <a:rPr lang="en-US" sz="5750" kern="0" spc="-58" dirty="0">
                <a:solidFill>
                  <a:srgbClr val="E0D6DE"/>
                </a:solidFill>
                <a:latin typeface="Anton" pitchFamily="34" charset="0"/>
                <a:ea typeface="Anton" pitchFamily="34" charset="-122"/>
                <a:cs typeface="Anton" pitchFamily="34" charset="-120"/>
              </a:rPr>
              <a:t>TBD</a:t>
            </a:r>
            <a:endParaRPr lang="en-US" sz="5750" dirty="0"/>
          </a:p>
        </p:txBody>
      </p:sp>
      <p:sp>
        <p:nvSpPr>
          <p:cNvPr id="10" name="Text 7"/>
          <p:cNvSpPr/>
          <p:nvPr/>
        </p:nvSpPr>
        <p:spPr>
          <a:xfrm>
            <a:off x="8667750" y="7272338"/>
            <a:ext cx="2781181" cy="347663"/>
          </a:xfrm>
          <a:prstGeom prst="rect">
            <a:avLst/>
          </a:prstGeom>
          <a:noFill/>
          <a:ln/>
        </p:spPr>
        <p:txBody>
          <a:bodyPr wrap="none" lIns="0" tIns="0" rIns="0" bIns="0" rtlCol="0" anchor="t"/>
          <a:lstStyle/>
          <a:p>
            <a:pPr marL="0" indent="0" algn="ctr">
              <a:lnSpc>
                <a:spcPts val="2700"/>
              </a:lnSpc>
              <a:buNone/>
            </a:pPr>
            <a:r>
              <a:rPr lang="en-US" sz="2150" kern="0" spc="-22" dirty="0">
                <a:solidFill>
                  <a:srgbClr val="E0D6DE"/>
                </a:solidFill>
                <a:latin typeface="Anton" pitchFamily="34" charset="0"/>
                <a:ea typeface="Anton" pitchFamily="34" charset="-122"/>
                <a:cs typeface="Anton" pitchFamily="34" charset="-120"/>
              </a:rPr>
              <a:t>მისტერიები</a:t>
            </a:r>
            <a:endParaRPr lang="en-US" sz="2150" dirty="0"/>
          </a:p>
        </p:txBody>
      </p:sp>
      <p:sp>
        <p:nvSpPr>
          <p:cNvPr id="12" name="Rectangle 11">
            <a:extLst>
              <a:ext uri="{FF2B5EF4-FFF2-40B4-BE49-F238E27FC236}">
                <a16:creationId xmlns:a16="http://schemas.microsoft.com/office/drawing/2014/main" id="{DFE5BC21-E2A8-ABFE-DA72-06F4CF77BA79}"/>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82484"/>
            <a:ext cx="6578918" cy="708779"/>
          </a:xfrm>
          <a:prstGeom prst="rect">
            <a:avLst/>
          </a:prstGeom>
          <a:noFill/>
          <a:ln/>
        </p:spPr>
        <p:txBody>
          <a:bodyPr wrap="non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მზე: ჩვენი ვარსკვლავი</a:t>
            </a:r>
            <a:endParaRPr lang="en-US" sz="4450" dirty="0"/>
          </a:p>
        </p:txBody>
      </p:sp>
      <p:sp>
        <p:nvSpPr>
          <p:cNvPr id="4" name="Text 1"/>
          <p:cNvSpPr/>
          <p:nvPr/>
        </p:nvSpPr>
        <p:spPr>
          <a:xfrm>
            <a:off x="793790" y="4731425"/>
            <a:ext cx="13042821"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ჩვენი მზე ძირითადად წყალბადი და ჰელიუმია. მისი ბირთვის ტემპერატურა 15 მილიონ გრადუს ცელსიუსს აღწევს. ბირთვული შერწყმა წყალბადს ჰელიუმად გარდაქმნის. ეს პროცესი ათავისუფლებს უზარმაზარ ენერგიას. მზის აქტივობა მოიცავს მზის ლაქებს, ანთებებს და ამოფრქვევებს.</a:t>
            </a:r>
            <a:endParaRPr lang="en-US" sz="1750" dirty="0"/>
          </a:p>
        </p:txBody>
      </p:sp>
      <p:sp>
        <p:nvSpPr>
          <p:cNvPr id="5" name="Shape 2"/>
          <p:cNvSpPr/>
          <p:nvPr/>
        </p:nvSpPr>
        <p:spPr>
          <a:xfrm>
            <a:off x="793790" y="6075283"/>
            <a:ext cx="4196358" cy="1306949"/>
          </a:xfrm>
          <a:prstGeom prst="roundRect">
            <a:avLst>
              <a:gd name="adj" fmla="val 2603"/>
            </a:avLst>
          </a:prstGeom>
          <a:solidFill>
            <a:srgbClr val="3E3E3E"/>
          </a:solidFill>
          <a:ln/>
        </p:spPr>
      </p:sp>
      <p:sp>
        <p:nvSpPr>
          <p:cNvPr id="6" name="Text 3"/>
          <p:cNvSpPr/>
          <p:nvPr/>
        </p:nvSpPr>
        <p:spPr>
          <a:xfrm>
            <a:off x="1020604" y="6302097"/>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კომპოზიცია</a:t>
            </a:r>
            <a:endParaRPr lang="en-US" sz="2200" dirty="0"/>
          </a:p>
        </p:txBody>
      </p:sp>
      <p:sp>
        <p:nvSpPr>
          <p:cNvPr id="7" name="Text 4"/>
          <p:cNvSpPr/>
          <p:nvPr/>
        </p:nvSpPr>
        <p:spPr>
          <a:xfrm>
            <a:off x="1020604" y="6792516"/>
            <a:ext cx="374273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71% წყალბადი, 27% ჰელიუმი.</a:t>
            </a:r>
            <a:endParaRPr lang="en-US" sz="1750" dirty="0"/>
          </a:p>
        </p:txBody>
      </p:sp>
      <p:sp>
        <p:nvSpPr>
          <p:cNvPr id="8" name="Shape 5"/>
          <p:cNvSpPr/>
          <p:nvPr/>
        </p:nvSpPr>
        <p:spPr>
          <a:xfrm>
            <a:off x="5216962" y="6075283"/>
            <a:ext cx="4196358" cy="1306949"/>
          </a:xfrm>
          <a:prstGeom prst="roundRect">
            <a:avLst>
              <a:gd name="adj" fmla="val 2603"/>
            </a:avLst>
          </a:prstGeom>
          <a:solidFill>
            <a:srgbClr val="3E3E3E"/>
          </a:solidFill>
          <a:ln/>
        </p:spPr>
      </p:sp>
      <p:sp>
        <p:nvSpPr>
          <p:cNvPr id="9" name="Text 6"/>
          <p:cNvSpPr/>
          <p:nvPr/>
        </p:nvSpPr>
        <p:spPr>
          <a:xfrm>
            <a:off x="5443776" y="6302097"/>
            <a:ext cx="3585567"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ძირითადი ტემპერატურა</a:t>
            </a:r>
            <a:endParaRPr lang="en-US" sz="2200" dirty="0"/>
          </a:p>
        </p:txBody>
      </p:sp>
      <p:sp>
        <p:nvSpPr>
          <p:cNvPr id="10" name="Text 7"/>
          <p:cNvSpPr/>
          <p:nvPr/>
        </p:nvSpPr>
        <p:spPr>
          <a:xfrm>
            <a:off x="5443776" y="6792516"/>
            <a:ext cx="374273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15 მილიონი °C.</a:t>
            </a:r>
            <a:endParaRPr lang="en-US" sz="1750" dirty="0"/>
          </a:p>
        </p:txBody>
      </p:sp>
      <p:sp>
        <p:nvSpPr>
          <p:cNvPr id="11" name="Shape 8"/>
          <p:cNvSpPr/>
          <p:nvPr/>
        </p:nvSpPr>
        <p:spPr>
          <a:xfrm>
            <a:off x="9640133" y="6075283"/>
            <a:ext cx="4196358" cy="1306949"/>
          </a:xfrm>
          <a:prstGeom prst="roundRect">
            <a:avLst>
              <a:gd name="adj" fmla="val 2603"/>
            </a:avLst>
          </a:prstGeom>
          <a:solidFill>
            <a:srgbClr val="3E3E3E"/>
          </a:solidFill>
          <a:ln/>
        </p:spPr>
      </p:sp>
      <p:sp>
        <p:nvSpPr>
          <p:cNvPr id="12" name="Text 9"/>
          <p:cNvSpPr/>
          <p:nvPr/>
        </p:nvSpPr>
        <p:spPr>
          <a:xfrm>
            <a:off x="9866948" y="6302097"/>
            <a:ext cx="2846308"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ენერგიის წარმოება</a:t>
            </a:r>
            <a:endParaRPr lang="en-US" sz="2200" dirty="0"/>
          </a:p>
        </p:txBody>
      </p:sp>
      <p:sp>
        <p:nvSpPr>
          <p:cNvPr id="13" name="Text 10"/>
          <p:cNvSpPr/>
          <p:nvPr/>
        </p:nvSpPr>
        <p:spPr>
          <a:xfrm>
            <a:off x="9866948" y="6792516"/>
            <a:ext cx="374273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ბირთვული შერწყმა.</a:t>
            </a:r>
            <a:endParaRPr lang="en-US" sz="1750" dirty="0"/>
          </a:p>
        </p:txBody>
      </p:sp>
      <p:sp>
        <p:nvSpPr>
          <p:cNvPr id="15" name="Rectangle 14">
            <a:extLst>
              <a:ext uri="{FF2B5EF4-FFF2-40B4-BE49-F238E27FC236}">
                <a16:creationId xmlns:a16="http://schemas.microsoft.com/office/drawing/2014/main" id="{4BF31D06-EF3B-0DE1-317D-5BA78295E8AF}"/>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54110"/>
            <a:ext cx="7556421" cy="1417558"/>
          </a:xfrm>
          <a:prstGeom prst="rect">
            <a:avLst/>
          </a:prstGeom>
          <a:noFill/>
          <a:ln/>
        </p:spPr>
        <p:txBody>
          <a:bodyPr wrap="squar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მერკური: სვიფტის პლანეტა</a:t>
            </a:r>
            <a:endParaRPr lang="en-US" sz="4450" dirty="0"/>
          </a:p>
        </p:txBody>
      </p:sp>
      <p:sp>
        <p:nvSpPr>
          <p:cNvPr id="4" name="Text 1"/>
          <p:cNvSpPr/>
          <p:nvPr/>
        </p:nvSpPr>
        <p:spPr>
          <a:xfrm>
            <a:off x="793790" y="3211830"/>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მერკური ყველაზე ახლოს არის მზესთან. ის მხოლოდ 88 დედამიწის დღეში ბრუნავს. მისი ზედაპირი მთვარის მსგავსად ძლიერ კრატერულია. ტემპერატურა მერყეობს -173°C-დან 427°C-მდე. მერკურს აქვს სუსტი მაგნიტური ველი.</a:t>
            </a:r>
            <a:endParaRPr lang="en-US" sz="1750" dirty="0"/>
          </a:p>
        </p:txBody>
      </p:sp>
      <p:pic>
        <p:nvPicPr>
          <p:cNvPr id="5" name="Image 1" descr="preencoded.png"/>
          <p:cNvPicPr>
            <a:picLocks noChangeAspect="1"/>
          </p:cNvPicPr>
          <p:nvPr/>
        </p:nvPicPr>
        <p:blipFill>
          <a:blip r:embed="rId4"/>
          <a:stretch>
            <a:fillRect/>
          </a:stretch>
        </p:blipFill>
        <p:spPr>
          <a:xfrm>
            <a:off x="793790" y="4918591"/>
            <a:ext cx="566976" cy="566976"/>
          </a:xfrm>
          <a:prstGeom prst="rect">
            <a:avLst/>
          </a:prstGeom>
        </p:spPr>
      </p:pic>
      <p:sp>
        <p:nvSpPr>
          <p:cNvPr id="6" name="Text 2"/>
          <p:cNvSpPr/>
          <p:nvPr/>
        </p:nvSpPr>
        <p:spPr>
          <a:xfrm>
            <a:off x="793790" y="5712381"/>
            <a:ext cx="2291953" cy="106299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მზესთან ყველაზე ახლოს</a:t>
            </a:r>
            <a:endParaRPr lang="en-US" sz="2200" dirty="0"/>
          </a:p>
        </p:txBody>
      </p:sp>
      <p:pic>
        <p:nvPicPr>
          <p:cNvPr id="7" name="Image 2" descr="preencoded.png"/>
          <p:cNvPicPr>
            <a:picLocks noChangeAspect="1"/>
          </p:cNvPicPr>
          <p:nvPr/>
        </p:nvPicPr>
        <p:blipFill>
          <a:blip r:embed="rId5"/>
          <a:stretch>
            <a:fillRect/>
          </a:stretch>
        </p:blipFill>
        <p:spPr>
          <a:xfrm>
            <a:off x="3425904" y="4918591"/>
            <a:ext cx="566976" cy="566976"/>
          </a:xfrm>
          <a:prstGeom prst="rect">
            <a:avLst/>
          </a:prstGeom>
        </p:spPr>
      </p:pic>
      <p:sp>
        <p:nvSpPr>
          <p:cNvPr id="8" name="Text 3"/>
          <p:cNvSpPr/>
          <p:nvPr/>
        </p:nvSpPr>
        <p:spPr>
          <a:xfrm>
            <a:off x="3425904" y="5712381"/>
            <a:ext cx="2292072" cy="70866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88 დღიანი ორბიტა</a:t>
            </a:r>
            <a:endParaRPr lang="en-US" sz="2200" dirty="0"/>
          </a:p>
        </p:txBody>
      </p:sp>
      <p:pic>
        <p:nvPicPr>
          <p:cNvPr id="9" name="Image 3" descr="preencoded.png"/>
          <p:cNvPicPr>
            <a:picLocks noChangeAspect="1"/>
          </p:cNvPicPr>
          <p:nvPr/>
        </p:nvPicPr>
        <p:blipFill>
          <a:blip r:embed="rId6"/>
          <a:stretch>
            <a:fillRect/>
          </a:stretch>
        </p:blipFill>
        <p:spPr>
          <a:xfrm>
            <a:off x="6058138" y="4918591"/>
            <a:ext cx="566976" cy="566976"/>
          </a:xfrm>
          <a:prstGeom prst="rect">
            <a:avLst/>
          </a:prstGeom>
        </p:spPr>
      </p:pic>
      <p:sp>
        <p:nvSpPr>
          <p:cNvPr id="10" name="Text 4"/>
          <p:cNvSpPr/>
          <p:nvPr/>
        </p:nvSpPr>
        <p:spPr>
          <a:xfrm>
            <a:off x="6058138" y="5712381"/>
            <a:ext cx="2291953" cy="70866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ექსტრემალური ტემპერატურა</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02005"/>
            <a:ext cx="7556421" cy="1417558"/>
          </a:xfrm>
          <a:prstGeom prst="rect">
            <a:avLst/>
          </a:prstGeom>
          <a:noFill/>
          <a:ln/>
        </p:spPr>
        <p:txBody>
          <a:bodyPr wrap="squar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ვენერა: დაფარული პლანეტა</a:t>
            </a:r>
            <a:endParaRPr lang="en-US" sz="4450" dirty="0"/>
          </a:p>
        </p:txBody>
      </p:sp>
      <p:sp>
        <p:nvSpPr>
          <p:cNvPr id="4" name="Text 1"/>
          <p:cNvSpPr/>
          <p:nvPr/>
        </p:nvSpPr>
        <p:spPr>
          <a:xfrm>
            <a:off x="6280190" y="2559725"/>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ვენერა მეორე პლანეტაა მზიდან. ის ბრუნავს 225 დედამიწის დღის განმავლობაში. ატმოსფერო მკვრივი და ტოქსიკურია, ძირითადად ნახშირორჟანგი. ზედაპირის ტემპერატურა საშუალოდ 462°C. ვენერა ბრუნავს "უკან".</a:t>
            </a:r>
            <a:endParaRPr lang="en-US" sz="1750" dirty="0"/>
          </a:p>
        </p:txBody>
      </p:sp>
      <p:sp>
        <p:nvSpPr>
          <p:cNvPr id="5" name="Shape 2"/>
          <p:cNvSpPr/>
          <p:nvPr/>
        </p:nvSpPr>
        <p:spPr>
          <a:xfrm>
            <a:off x="6280190" y="4521637"/>
            <a:ext cx="510302" cy="510302"/>
          </a:xfrm>
          <a:prstGeom prst="roundRect">
            <a:avLst>
              <a:gd name="adj" fmla="val 6667"/>
            </a:avLst>
          </a:prstGeom>
          <a:solidFill>
            <a:srgbClr val="3E3E3E"/>
          </a:solidFill>
          <a:ln/>
        </p:spPr>
      </p:sp>
      <p:sp>
        <p:nvSpPr>
          <p:cNvPr id="6" name="Text 3"/>
          <p:cNvSpPr/>
          <p:nvPr/>
        </p:nvSpPr>
        <p:spPr>
          <a:xfrm>
            <a:off x="7017306" y="4521637"/>
            <a:ext cx="2927747" cy="70866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ტოქსიკური ატმოსფერო</a:t>
            </a:r>
            <a:endParaRPr lang="en-US" sz="2200" dirty="0"/>
          </a:p>
        </p:txBody>
      </p:sp>
      <p:sp>
        <p:nvSpPr>
          <p:cNvPr id="7" name="Text 4"/>
          <p:cNvSpPr/>
          <p:nvPr/>
        </p:nvSpPr>
        <p:spPr>
          <a:xfrm>
            <a:off x="7017306" y="5366385"/>
            <a:ext cx="2927747"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პირველ რიგში ნახშირორჟანგი.</a:t>
            </a:r>
            <a:endParaRPr lang="en-US" sz="1750" dirty="0"/>
          </a:p>
        </p:txBody>
      </p:sp>
      <p:sp>
        <p:nvSpPr>
          <p:cNvPr id="8" name="Shape 5"/>
          <p:cNvSpPr/>
          <p:nvPr/>
        </p:nvSpPr>
        <p:spPr>
          <a:xfrm>
            <a:off x="10171867" y="4521637"/>
            <a:ext cx="510302" cy="510302"/>
          </a:xfrm>
          <a:prstGeom prst="roundRect">
            <a:avLst>
              <a:gd name="adj" fmla="val 6667"/>
            </a:avLst>
          </a:prstGeom>
          <a:solidFill>
            <a:srgbClr val="3E3E3E"/>
          </a:solidFill>
          <a:ln/>
        </p:spPr>
      </p:sp>
      <p:sp>
        <p:nvSpPr>
          <p:cNvPr id="9" name="Text 6"/>
          <p:cNvSpPr/>
          <p:nvPr/>
        </p:nvSpPr>
        <p:spPr>
          <a:xfrm>
            <a:off x="10908983" y="4521637"/>
            <a:ext cx="2927747" cy="70866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ზედაპირის ტემპერატურა</a:t>
            </a:r>
            <a:endParaRPr lang="en-US" sz="2200" dirty="0"/>
          </a:p>
        </p:txBody>
      </p:sp>
      <p:sp>
        <p:nvSpPr>
          <p:cNvPr id="10" name="Text 7"/>
          <p:cNvSpPr/>
          <p:nvPr/>
        </p:nvSpPr>
        <p:spPr>
          <a:xfrm>
            <a:off x="10908983" y="5366385"/>
            <a:ext cx="2927747"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საშუალო ტემპერატურა 462°C.</a:t>
            </a:r>
            <a:endParaRPr lang="en-US" sz="1750" dirty="0"/>
          </a:p>
        </p:txBody>
      </p:sp>
      <p:sp>
        <p:nvSpPr>
          <p:cNvPr id="11" name="Shape 8"/>
          <p:cNvSpPr/>
          <p:nvPr/>
        </p:nvSpPr>
        <p:spPr>
          <a:xfrm>
            <a:off x="6280190" y="6574155"/>
            <a:ext cx="510302" cy="510302"/>
          </a:xfrm>
          <a:prstGeom prst="roundRect">
            <a:avLst>
              <a:gd name="adj" fmla="val 6667"/>
            </a:avLst>
          </a:prstGeom>
          <a:solidFill>
            <a:srgbClr val="3E3E3E"/>
          </a:solidFill>
          <a:ln/>
        </p:spPr>
      </p:sp>
      <p:sp>
        <p:nvSpPr>
          <p:cNvPr id="12" name="Text 9"/>
          <p:cNvSpPr/>
          <p:nvPr/>
        </p:nvSpPr>
        <p:spPr>
          <a:xfrm>
            <a:off x="7017306" y="6574155"/>
            <a:ext cx="3840123"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რეტროგრადული როტაცია</a:t>
            </a:r>
            <a:endParaRPr lang="en-US" sz="2200" dirty="0"/>
          </a:p>
        </p:txBody>
      </p:sp>
      <p:sp>
        <p:nvSpPr>
          <p:cNvPr id="13" name="Text 10"/>
          <p:cNvSpPr/>
          <p:nvPr/>
        </p:nvSpPr>
        <p:spPr>
          <a:xfrm>
            <a:off x="7017306" y="7064573"/>
            <a:ext cx="6819305"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ბრუნავს "უკან".</a:t>
            </a:r>
            <a:endParaRPr lang="en-US" sz="1750" dirty="0"/>
          </a:p>
        </p:txBody>
      </p:sp>
      <p:sp>
        <p:nvSpPr>
          <p:cNvPr id="15" name="Rectangle 14">
            <a:extLst>
              <a:ext uri="{FF2B5EF4-FFF2-40B4-BE49-F238E27FC236}">
                <a16:creationId xmlns:a16="http://schemas.microsoft.com/office/drawing/2014/main" id="{5E3EDA9C-D2BC-9E8E-7D5A-938C0538AA00}"/>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862"/>
          </a:xfrm>
          <a:prstGeom prst="rect">
            <a:avLst/>
          </a:prstGeom>
        </p:spPr>
      </p:pic>
      <p:sp>
        <p:nvSpPr>
          <p:cNvPr id="3" name="Text 0"/>
          <p:cNvSpPr/>
          <p:nvPr/>
        </p:nvSpPr>
        <p:spPr>
          <a:xfrm>
            <a:off x="6205657" y="565071"/>
            <a:ext cx="7705487" cy="1284208"/>
          </a:xfrm>
          <a:prstGeom prst="rect">
            <a:avLst/>
          </a:prstGeom>
          <a:noFill/>
          <a:ln/>
        </p:spPr>
        <p:txBody>
          <a:bodyPr wrap="square" lIns="0" tIns="0" rIns="0" bIns="0" rtlCol="0" anchor="t"/>
          <a:lstStyle/>
          <a:p>
            <a:pPr marL="0" indent="0" algn="l">
              <a:lnSpc>
                <a:spcPts val="5050"/>
              </a:lnSpc>
              <a:buNone/>
            </a:pPr>
            <a:r>
              <a:rPr lang="en-US" sz="4000" kern="0" spc="-40" dirty="0">
                <a:solidFill>
                  <a:srgbClr val="FA95AF"/>
                </a:solidFill>
                <a:latin typeface="Anton" pitchFamily="34" charset="0"/>
                <a:ea typeface="Anton" pitchFamily="34" charset="-122"/>
                <a:cs typeface="Anton" pitchFamily="34" charset="-120"/>
              </a:rPr>
              <a:t>დედამიწა: ჩვენი მთავარი პლანეტა</a:t>
            </a:r>
            <a:endParaRPr lang="en-US" sz="4000" dirty="0"/>
          </a:p>
        </p:txBody>
      </p:sp>
      <p:sp>
        <p:nvSpPr>
          <p:cNvPr id="4" name="Text 1"/>
          <p:cNvSpPr/>
          <p:nvPr/>
        </p:nvSpPr>
        <p:spPr>
          <a:xfrm>
            <a:off x="6205657" y="2157532"/>
            <a:ext cx="7705487" cy="1314926"/>
          </a:xfrm>
          <a:prstGeom prst="rect">
            <a:avLst/>
          </a:prstGeom>
          <a:noFill/>
          <a:ln/>
        </p:spPr>
        <p:txBody>
          <a:bodyPr wrap="square" lIns="0" tIns="0" rIns="0" bIns="0" rtlCol="0" anchor="t"/>
          <a:lstStyle/>
          <a:p>
            <a:pPr marL="0" indent="0" algn="l">
              <a:lnSpc>
                <a:spcPts val="2550"/>
              </a:lnSpc>
              <a:buNone/>
            </a:pPr>
            <a:r>
              <a:rPr lang="en-US" sz="1600" kern="0" spc="-32" dirty="0">
                <a:solidFill>
                  <a:srgbClr val="E0D6DE"/>
                </a:solidFill>
                <a:latin typeface="Fira Sans" pitchFamily="34" charset="0"/>
                <a:ea typeface="Fira Sans" pitchFamily="34" charset="-122"/>
                <a:cs typeface="Fira Sans" pitchFamily="34" charset="-120"/>
              </a:rPr>
              <a:t>დედამიწა მზიდან მესამე პლანეტაა. ის ბრუნავს 365,25 დღეში. მას აქვს თხევადი წყალი, სიცოცხლე და სუნთქვადი ჰაერი. ატმოსფერო ძირითადად აზოტი და ჟანგბადია. დედამიწას აქვს მთვარე, რომელიც გავლენას ახდენს მოქცევაზე.</a:t>
            </a:r>
            <a:endParaRPr lang="en-US" sz="1600" dirty="0"/>
          </a:p>
        </p:txBody>
      </p:sp>
      <p:sp>
        <p:nvSpPr>
          <p:cNvPr id="5" name="Shape 2"/>
          <p:cNvSpPr/>
          <p:nvPr/>
        </p:nvSpPr>
        <p:spPr>
          <a:xfrm>
            <a:off x="6436757" y="3703558"/>
            <a:ext cx="22860" cy="3963233"/>
          </a:xfrm>
          <a:prstGeom prst="roundRect">
            <a:avLst>
              <a:gd name="adj" fmla="val 134852"/>
            </a:avLst>
          </a:prstGeom>
          <a:solidFill>
            <a:srgbClr val="575757"/>
          </a:solidFill>
          <a:ln/>
        </p:spPr>
      </p:sp>
      <p:sp>
        <p:nvSpPr>
          <p:cNvPr id="6" name="Shape 3"/>
          <p:cNvSpPr/>
          <p:nvPr/>
        </p:nvSpPr>
        <p:spPr>
          <a:xfrm>
            <a:off x="6645057" y="4154329"/>
            <a:ext cx="616506" cy="22860"/>
          </a:xfrm>
          <a:prstGeom prst="roundRect">
            <a:avLst>
              <a:gd name="adj" fmla="val 134852"/>
            </a:avLst>
          </a:prstGeom>
          <a:solidFill>
            <a:srgbClr val="575757"/>
          </a:solidFill>
          <a:ln/>
        </p:spPr>
      </p:sp>
      <p:sp>
        <p:nvSpPr>
          <p:cNvPr id="7" name="Shape 4"/>
          <p:cNvSpPr/>
          <p:nvPr/>
        </p:nvSpPr>
        <p:spPr>
          <a:xfrm>
            <a:off x="6205597" y="3934658"/>
            <a:ext cx="462320" cy="462320"/>
          </a:xfrm>
          <a:prstGeom prst="roundRect">
            <a:avLst>
              <a:gd name="adj" fmla="val 6668"/>
            </a:avLst>
          </a:prstGeom>
          <a:solidFill>
            <a:srgbClr val="3E3E3E"/>
          </a:solidFill>
          <a:ln/>
        </p:spPr>
      </p:sp>
      <p:sp>
        <p:nvSpPr>
          <p:cNvPr id="8" name="Text 5"/>
          <p:cNvSpPr/>
          <p:nvPr/>
        </p:nvSpPr>
        <p:spPr>
          <a:xfrm>
            <a:off x="6282571" y="3973116"/>
            <a:ext cx="308253" cy="385286"/>
          </a:xfrm>
          <a:prstGeom prst="rect">
            <a:avLst/>
          </a:prstGeom>
          <a:noFill/>
          <a:ln/>
        </p:spPr>
        <p:txBody>
          <a:bodyPr wrap="none" lIns="0" tIns="0" rIns="0" bIns="0" rtlCol="0" anchor="t"/>
          <a:lstStyle/>
          <a:p>
            <a:pPr marL="0" indent="0" algn="ctr">
              <a:lnSpc>
                <a:spcPts val="2400"/>
              </a:lnSpc>
              <a:buNone/>
            </a:pPr>
            <a:r>
              <a:rPr lang="en-US" sz="2400" kern="0" spc="-24" dirty="0">
                <a:solidFill>
                  <a:srgbClr val="E0D6DE"/>
                </a:solidFill>
                <a:latin typeface="Anton" pitchFamily="34" charset="0"/>
                <a:ea typeface="Anton" pitchFamily="34" charset="-122"/>
                <a:cs typeface="Anton" pitchFamily="34" charset="-120"/>
              </a:rPr>
              <a:t>1</a:t>
            </a:r>
            <a:endParaRPr lang="en-US" sz="2400" dirty="0"/>
          </a:p>
        </p:txBody>
      </p:sp>
      <p:sp>
        <p:nvSpPr>
          <p:cNvPr id="9" name="Text 6"/>
          <p:cNvSpPr/>
          <p:nvPr/>
        </p:nvSpPr>
        <p:spPr>
          <a:xfrm>
            <a:off x="7464385" y="3909060"/>
            <a:ext cx="2568893" cy="321112"/>
          </a:xfrm>
          <a:prstGeom prst="rect">
            <a:avLst/>
          </a:prstGeom>
          <a:noFill/>
          <a:ln/>
        </p:spPr>
        <p:txBody>
          <a:bodyPr wrap="none" lIns="0" tIns="0" rIns="0" bIns="0" rtlCol="0" anchor="t"/>
          <a:lstStyle/>
          <a:p>
            <a:pPr marL="0" indent="0" algn="l">
              <a:lnSpc>
                <a:spcPts val="2500"/>
              </a:lnSpc>
              <a:buNone/>
            </a:pPr>
            <a:r>
              <a:rPr lang="en-US" sz="2000" kern="0" spc="-20" dirty="0">
                <a:solidFill>
                  <a:srgbClr val="E0D6DE"/>
                </a:solidFill>
                <a:latin typeface="Anton" pitchFamily="34" charset="0"/>
                <a:ea typeface="Anton" pitchFamily="34" charset="-122"/>
                <a:cs typeface="Anton" pitchFamily="34" charset="-120"/>
              </a:rPr>
              <a:t>თხევადი წყალი</a:t>
            </a:r>
            <a:endParaRPr lang="en-US" sz="2000" dirty="0"/>
          </a:p>
        </p:txBody>
      </p:sp>
      <p:sp>
        <p:nvSpPr>
          <p:cNvPr id="10" name="Text 7"/>
          <p:cNvSpPr/>
          <p:nvPr/>
        </p:nvSpPr>
        <p:spPr>
          <a:xfrm>
            <a:off x="7464385" y="4353401"/>
            <a:ext cx="6446758" cy="328732"/>
          </a:xfrm>
          <a:prstGeom prst="rect">
            <a:avLst/>
          </a:prstGeom>
          <a:noFill/>
          <a:ln/>
        </p:spPr>
        <p:txBody>
          <a:bodyPr wrap="none" lIns="0" tIns="0" rIns="0" bIns="0" rtlCol="0" anchor="t"/>
          <a:lstStyle/>
          <a:p>
            <a:pPr marL="0" indent="0" algn="l">
              <a:lnSpc>
                <a:spcPts val="2550"/>
              </a:lnSpc>
              <a:buNone/>
            </a:pPr>
            <a:r>
              <a:rPr lang="en-US" sz="1600" kern="0" spc="-32" dirty="0">
                <a:solidFill>
                  <a:srgbClr val="E0D6DE"/>
                </a:solidFill>
                <a:latin typeface="Fira Sans" pitchFamily="34" charset="0"/>
                <a:ea typeface="Fira Sans" pitchFamily="34" charset="-122"/>
                <a:cs typeface="Fira Sans" pitchFamily="34" charset="-120"/>
              </a:rPr>
              <a:t>სიცოცხლისთვის აუცილებელი.</a:t>
            </a:r>
            <a:endParaRPr lang="en-US" sz="1600" dirty="0"/>
          </a:p>
        </p:txBody>
      </p:sp>
      <p:sp>
        <p:nvSpPr>
          <p:cNvPr id="11" name="Shape 8"/>
          <p:cNvSpPr/>
          <p:nvPr/>
        </p:nvSpPr>
        <p:spPr>
          <a:xfrm>
            <a:off x="6645057" y="5543907"/>
            <a:ext cx="616506" cy="22860"/>
          </a:xfrm>
          <a:prstGeom prst="roundRect">
            <a:avLst>
              <a:gd name="adj" fmla="val 134852"/>
            </a:avLst>
          </a:prstGeom>
          <a:solidFill>
            <a:srgbClr val="575757"/>
          </a:solidFill>
          <a:ln/>
        </p:spPr>
      </p:sp>
      <p:sp>
        <p:nvSpPr>
          <p:cNvPr id="12" name="Shape 9"/>
          <p:cNvSpPr/>
          <p:nvPr/>
        </p:nvSpPr>
        <p:spPr>
          <a:xfrm>
            <a:off x="6205597" y="5324237"/>
            <a:ext cx="462320" cy="462320"/>
          </a:xfrm>
          <a:prstGeom prst="roundRect">
            <a:avLst>
              <a:gd name="adj" fmla="val 6668"/>
            </a:avLst>
          </a:prstGeom>
          <a:solidFill>
            <a:srgbClr val="3E3E3E"/>
          </a:solidFill>
          <a:ln/>
        </p:spPr>
      </p:sp>
      <p:sp>
        <p:nvSpPr>
          <p:cNvPr id="13" name="Text 10"/>
          <p:cNvSpPr/>
          <p:nvPr/>
        </p:nvSpPr>
        <p:spPr>
          <a:xfrm>
            <a:off x="6282571" y="5362694"/>
            <a:ext cx="308253" cy="385286"/>
          </a:xfrm>
          <a:prstGeom prst="rect">
            <a:avLst/>
          </a:prstGeom>
          <a:noFill/>
          <a:ln/>
        </p:spPr>
        <p:txBody>
          <a:bodyPr wrap="none" lIns="0" tIns="0" rIns="0" bIns="0" rtlCol="0" anchor="t"/>
          <a:lstStyle/>
          <a:p>
            <a:pPr marL="0" indent="0" algn="ctr">
              <a:lnSpc>
                <a:spcPts val="2400"/>
              </a:lnSpc>
              <a:buNone/>
            </a:pPr>
            <a:r>
              <a:rPr lang="en-US" sz="2400" kern="0" spc="-24" dirty="0">
                <a:solidFill>
                  <a:srgbClr val="E0D6DE"/>
                </a:solidFill>
                <a:latin typeface="Anton" pitchFamily="34" charset="0"/>
                <a:ea typeface="Anton" pitchFamily="34" charset="-122"/>
                <a:cs typeface="Anton" pitchFamily="34" charset="-120"/>
              </a:rPr>
              <a:t>2</a:t>
            </a:r>
            <a:endParaRPr lang="en-US" sz="2400" dirty="0"/>
          </a:p>
        </p:txBody>
      </p:sp>
      <p:sp>
        <p:nvSpPr>
          <p:cNvPr id="14" name="Text 11"/>
          <p:cNvSpPr/>
          <p:nvPr/>
        </p:nvSpPr>
        <p:spPr>
          <a:xfrm>
            <a:off x="7464385" y="5298638"/>
            <a:ext cx="2568893" cy="321112"/>
          </a:xfrm>
          <a:prstGeom prst="rect">
            <a:avLst/>
          </a:prstGeom>
          <a:noFill/>
          <a:ln/>
        </p:spPr>
        <p:txBody>
          <a:bodyPr wrap="none" lIns="0" tIns="0" rIns="0" bIns="0" rtlCol="0" anchor="t"/>
          <a:lstStyle/>
          <a:p>
            <a:pPr marL="0" indent="0" algn="l">
              <a:lnSpc>
                <a:spcPts val="2500"/>
              </a:lnSpc>
              <a:buNone/>
            </a:pPr>
            <a:r>
              <a:rPr lang="en-US" sz="2000" kern="0" spc="-20" dirty="0">
                <a:solidFill>
                  <a:srgbClr val="E0D6DE"/>
                </a:solidFill>
                <a:latin typeface="Anton" pitchFamily="34" charset="0"/>
                <a:ea typeface="Anton" pitchFamily="34" charset="-122"/>
                <a:cs typeface="Anton" pitchFamily="34" charset="-120"/>
              </a:rPr>
              <a:t>სუნთქვადი ჰაერი</a:t>
            </a:r>
            <a:endParaRPr lang="en-US" sz="2000" dirty="0"/>
          </a:p>
        </p:txBody>
      </p:sp>
      <p:sp>
        <p:nvSpPr>
          <p:cNvPr id="15" name="Text 12"/>
          <p:cNvSpPr/>
          <p:nvPr/>
        </p:nvSpPr>
        <p:spPr>
          <a:xfrm>
            <a:off x="7464385" y="5742980"/>
            <a:ext cx="6446758" cy="328732"/>
          </a:xfrm>
          <a:prstGeom prst="rect">
            <a:avLst/>
          </a:prstGeom>
          <a:noFill/>
          <a:ln/>
        </p:spPr>
        <p:txBody>
          <a:bodyPr wrap="none" lIns="0" tIns="0" rIns="0" bIns="0" rtlCol="0" anchor="t"/>
          <a:lstStyle/>
          <a:p>
            <a:pPr marL="0" indent="0" algn="l">
              <a:lnSpc>
                <a:spcPts val="2550"/>
              </a:lnSpc>
              <a:buNone/>
            </a:pPr>
            <a:r>
              <a:rPr lang="en-US" sz="1600" kern="0" spc="-32" dirty="0">
                <a:solidFill>
                  <a:srgbClr val="E0D6DE"/>
                </a:solidFill>
                <a:latin typeface="Fira Sans" pitchFamily="34" charset="0"/>
                <a:ea typeface="Fira Sans" pitchFamily="34" charset="-122"/>
                <a:cs typeface="Fira Sans" pitchFamily="34" charset="-120"/>
              </a:rPr>
              <a:t>აზოტი და ჟანგბადი.</a:t>
            </a:r>
            <a:endParaRPr lang="en-US" sz="1600" dirty="0"/>
          </a:p>
        </p:txBody>
      </p:sp>
      <p:sp>
        <p:nvSpPr>
          <p:cNvPr id="16" name="Shape 13"/>
          <p:cNvSpPr/>
          <p:nvPr/>
        </p:nvSpPr>
        <p:spPr>
          <a:xfrm>
            <a:off x="6645057" y="6933486"/>
            <a:ext cx="616506" cy="22860"/>
          </a:xfrm>
          <a:prstGeom prst="roundRect">
            <a:avLst>
              <a:gd name="adj" fmla="val 134852"/>
            </a:avLst>
          </a:prstGeom>
          <a:solidFill>
            <a:srgbClr val="575757"/>
          </a:solidFill>
          <a:ln/>
        </p:spPr>
      </p:sp>
      <p:sp>
        <p:nvSpPr>
          <p:cNvPr id="17" name="Shape 14"/>
          <p:cNvSpPr/>
          <p:nvPr/>
        </p:nvSpPr>
        <p:spPr>
          <a:xfrm>
            <a:off x="6205597" y="6713815"/>
            <a:ext cx="462320" cy="462320"/>
          </a:xfrm>
          <a:prstGeom prst="roundRect">
            <a:avLst>
              <a:gd name="adj" fmla="val 6668"/>
            </a:avLst>
          </a:prstGeom>
          <a:solidFill>
            <a:srgbClr val="3E3E3E"/>
          </a:solidFill>
          <a:ln/>
        </p:spPr>
      </p:sp>
      <p:sp>
        <p:nvSpPr>
          <p:cNvPr id="18" name="Text 15"/>
          <p:cNvSpPr/>
          <p:nvPr/>
        </p:nvSpPr>
        <p:spPr>
          <a:xfrm>
            <a:off x="6282571" y="6752273"/>
            <a:ext cx="308253" cy="385286"/>
          </a:xfrm>
          <a:prstGeom prst="rect">
            <a:avLst/>
          </a:prstGeom>
          <a:noFill/>
          <a:ln/>
        </p:spPr>
        <p:txBody>
          <a:bodyPr wrap="none" lIns="0" tIns="0" rIns="0" bIns="0" rtlCol="0" anchor="t"/>
          <a:lstStyle/>
          <a:p>
            <a:pPr marL="0" indent="0" algn="ctr">
              <a:lnSpc>
                <a:spcPts val="2400"/>
              </a:lnSpc>
              <a:buNone/>
            </a:pPr>
            <a:r>
              <a:rPr lang="en-US" sz="2400" kern="0" spc="-24" dirty="0">
                <a:solidFill>
                  <a:srgbClr val="E0D6DE"/>
                </a:solidFill>
                <a:latin typeface="Anton" pitchFamily="34" charset="0"/>
                <a:ea typeface="Anton" pitchFamily="34" charset="-122"/>
                <a:cs typeface="Anton" pitchFamily="34" charset="-120"/>
              </a:rPr>
              <a:t>3</a:t>
            </a:r>
            <a:endParaRPr lang="en-US" sz="2400" dirty="0"/>
          </a:p>
        </p:txBody>
      </p:sp>
      <p:sp>
        <p:nvSpPr>
          <p:cNvPr id="19" name="Text 16"/>
          <p:cNvSpPr/>
          <p:nvPr/>
        </p:nvSpPr>
        <p:spPr>
          <a:xfrm>
            <a:off x="7464385" y="6688217"/>
            <a:ext cx="2568893" cy="321112"/>
          </a:xfrm>
          <a:prstGeom prst="rect">
            <a:avLst/>
          </a:prstGeom>
          <a:noFill/>
          <a:ln/>
        </p:spPr>
        <p:txBody>
          <a:bodyPr wrap="none" lIns="0" tIns="0" rIns="0" bIns="0" rtlCol="0" anchor="t"/>
          <a:lstStyle/>
          <a:p>
            <a:pPr marL="0" indent="0" algn="l">
              <a:lnSpc>
                <a:spcPts val="2500"/>
              </a:lnSpc>
              <a:buNone/>
            </a:pPr>
            <a:r>
              <a:rPr lang="en-US" sz="2000" kern="0" spc="-20" dirty="0">
                <a:solidFill>
                  <a:srgbClr val="E0D6DE"/>
                </a:solidFill>
                <a:latin typeface="Anton" pitchFamily="34" charset="0"/>
                <a:ea typeface="Anton" pitchFamily="34" charset="-122"/>
                <a:cs typeface="Anton" pitchFamily="34" charset="-120"/>
              </a:rPr>
              <a:t>გავლენა მთვარეზე</a:t>
            </a:r>
            <a:endParaRPr lang="en-US" sz="2000" dirty="0"/>
          </a:p>
        </p:txBody>
      </p:sp>
      <p:sp>
        <p:nvSpPr>
          <p:cNvPr id="20" name="Text 17"/>
          <p:cNvSpPr/>
          <p:nvPr/>
        </p:nvSpPr>
        <p:spPr>
          <a:xfrm>
            <a:off x="7464385" y="7132558"/>
            <a:ext cx="6446758" cy="328732"/>
          </a:xfrm>
          <a:prstGeom prst="rect">
            <a:avLst/>
          </a:prstGeom>
          <a:noFill/>
          <a:ln/>
        </p:spPr>
        <p:txBody>
          <a:bodyPr wrap="none" lIns="0" tIns="0" rIns="0" bIns="0" rtlCol="0" anchor="t"/>
          <a:lstStyle/>
          <a:p>
            <a:pPr marL="0" indent="0" algn="l">
              <a:lnSpc>
                <a:spcPts val="2550"/>
              </a:lnSpc>
              <a:buNone/>
            </a:pPr>
            <a:r>
              <a:rPr lang="en-US" sz="1600" kern="0" spc="-32" dirty="0">
                <a:solidFill>
                  <a:srgbClr val="E0D6DE"/>
                </a:solidFill>
                <a:latin typeface="Fira Sans" pitchFamily="34" charset="0"/>
                <a:ea typeface="Fira Sans" pitchFamily="34" charset="-122"/>
                <a:cs typeface="Fira Sans" pitchFamily="34" charset="-120"/>
              </a:rPr>
              <a:t>აკონტროლებს ტალღებს.</a:t>
            </a:r>
            <a:endParaRPr lang="en-US" sz="1600" dirty="0"/>
          </a:p>
        </p:txBody>
      </p:sp>
      <p:sp>
        <p:nvSpPr>
          <p:cNvPr id="22" name="Rectangle 21">
            <a:extLst>
              <a:ext uri="{FF2B5EF4-FFF2-40B4-BE49-F238E27FC236}">
                <a16:creationId xmlns:a16="http://schemas.microsoft.com/office/drawing/2014/main" id="{BAC627CF-DE79-DABF-BBB7-3B296A0A1DE7}"/>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174200"/>
            <a:ext cx="7172563" cy="708779"/>
          </a:xfrm>
          <a:prstGeom prst="rect">
            <a:avLst/>
          </a:prstGeom>
          <a:noFill/>
          <a:ln/>
        </p:spPr>
        <p:txBody>
          <a:bodyPr wrap="non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მარსი: წითელი პლანეტა</a:t>
            </a:r>
            <a:endParaRPr lang="en-US" sz="4450" dirty="0"/>
          </a:p>
        </p:txBody>
      </p:sp>
      <p:sp>
        <p:nvSpPr>
          <p:cNvPr id="3" name="Text 1"/>
          <p:cNvSpPr/>
          <p:nvPr/>
        </p:nvSpPr>
        <p:spPr>
          <a:xfrm>
            <a:off x="793790" y="3336608"/>
            <a:ext cx="13042821"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მარსი მეოთხე პლანეტაა. ის ბრუნავს 687 დედამიწის დღის განმავლობაში. ზედაპირი მოწითალოა რკინის ოქსიდისგან. მისი თხელი ატმოსფერო ძირითადად ნახშირორჟანგია. არსებობს წყლის პოლარული ყინულის ქუდები და ნახშირორჟანგის ყინული. უძველესი მდინარის კალაპოტები მიუთითებს წყალზე.</a:t>
            </a:r>
            <a:endParaRPr lang="en-US" sz="1750" dirty="0"/>
          </a:p>
        </p:txBody>
      </p:sp>
      <p:sp>
        <p:nvSpPr>
          <p:cNvPr id="4" name="Text 2"/>
          <p:cNvSpPr/>
          <p:nvPr/>
        </p:nvSpPr>
        <p:spPr>
          <a:xfrm>
            <a:off x="793790" y="4907280"/>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FA95AF"/>
                </a:solidFill>
                <a:latin typeface="Anton" pitchFamily="34" charset="0"/>
                <a:ea typeface="Anton" pitchFamily="34" charset="-122"/>
                <a:cs typeface="Anton" pitchFamily="34" charset="-120"/>
              </a:rPr>
              <a:t>წითელი ზედაპირი</a:t>
            </a:r>
            <a:endParaRPr lang="en-US" sz="2200" dirty="0"/>
          </a:p>
        </p:txBody>
      </p:sp>
      <p:sp>
        <p:nvSpPr>
          <p:cNvPr id="5" name="Text 3"/>
          <p:cNvSpPr/>
          <p:nvPr/>
        </p:nvSpPr>
        <p:spPr>
          <a:xfrm>
            <a:off x="793790" y="5488424"/>
            <a:ext cx="6244709"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რკინის ოქსიდი (ჟანგი).</a:t>
            </a:r>
            <a:endParaRPr lang="en-US" sz="1750" dirty="0"/>
          </a:p>
        </p:txBody>
      </p:sp>
      <p:sp>
        <p:nvSpPr>
          <p:cNvPr id="6" name="Text 4"/>
          <p:cNvSpPr/>
          <p:nvPr/>
        </p:nvSpPr>
        <p:spPr>
          <a:xfrm>
            <a:off x="7599521" y="4907280"/>
            <a:ext cx="2889052"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FA95AF"/>
                </a:solidFill>
                <a:latin typeface="Anton" pitchFamily="34" charset="0"/>
                <a:ea typeface="Anton" pitchFamily="34" charset="-122"/>
                <a:cs typeface="Anton" pitchFamily="34" charset="-120"/>
              </a:rPr>
              <a:t>თხელი ატმოსფერო</a:t>
            </a:r>
            <a:endParaRPr lang="en-US" sz="2200" dirty="0"/>
          </a:p>
        </p:txBody>
      </p:sp>
      <p:sp>
        <p:nvSpPr>
          <p:cNvPr id="7" name="Text 5"/>
          <p:cNvSpPr/>
          <p:nvPr/>
        </p:nvSpPr>
        <p:spPr>
          <a:xfrm>
            <a:off x="7599521" y="5488424"/>
            <a:ext cx="6244709"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ძირითადად CO2.</a:t>
            </a:r>
            <a:endParaRPr lang="en-US" sz="1750" dirty="0"/>
          </a:p>
        </p:txBody>
      </p:sp>
      <p:sp>
        <p:nvSpPr>
          <p:cNvPr id="9" name="Rectangle 8">
            <a:extLst>
              <a:ext uri="{FF2B5EF4-FFF2-40B4-BE49-F238E27FC236}">
                <a16:creationId xmlns:a16="http://schemas.microsoft.com/office/drawing/2014/main" id="{7C5C7ABC-B4CE-F627-E857-E95A959947CC}"/>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88738"/>
          </a:xfrm>
          <a:prstGeom prst="rect">
            <a:avLst/>
          </a:prstGeom>
        </p:spPr>
      </p:pic>
      <p:sp>
        <p:nvSpPr>
          <p:cNvPr id="3" name="Text 0"/>
          <p:cNvSpPr/>
          <p:nvPr/>
        </p:nvSpPr>
        <p:spPr>
          <a:xfrm>
            <a:off x="640794" y="2792254"/>
            <a:ext cx="7236976" cy="572214"/>
          </a:xfrm>
          <a:prstGeom prst="rect">
            <a:avLst/>
          </a:prstGeom>
          <a:noFill/>
          <a:ln/>
        </p:spPr>
        <p:txBody>
          <a:bodyPr wrap="none" lIns="0" tIns="0" rIns="0" bIns="0" rtlCol="0" anchor="t"/>
          <a:lstStyle/>
          <a:p>
            <a:pPr marL="0" indent="0" algn="l">
              <a:lnSpc>
                <a:spcPts val="4500"/>
              </a:lnSpc>
              <a:buNone/>
            </a:pPr>
            <a:r>
              <a:rPr lang="en-US" sz="3600" kern="0" spc="-36" dirty="0">
                <a:solidFill>
                  <a:srgbClr val="FA95AF"/>
                </a:solidFill>
                <a:latin typeface="Anton" pitchFamily="34" charset="0"/>
                <a:ea typeface="Anton" pitchFamily="34" charset="-122"/>
                <a:cs typeface="Anton" pitchFamily="34" charset="-120"/>
              </a:rPr>
              <a:t>იუპიტერი: გიგანტური პლანეტა</a:t>
            </a:r>
            <a:endParaRPr lang="en-US" sz="3600" dirty="0"/>
          </a:p>
        </p:txBody>
      </p:sp>
      <p:sp>
        <p:nvSpPr>
          <p:cNvPr id="4" name="Text 1"/>
          <p:cNvSpPr/>
          <p:nvPr/>
        </p:nvSpPr>
        <p:spPr>
          <a:xfrm>
            <a:off x="640794" y="3639026"/>
            <a:ext cx="13348811" cy="585788"/>
          </a:xfrm>
          <a:prstGeom prst="rect">
            <a:avLst/>
          </a:prstGeom>
          <a:noFill/>
          <a:ln/>
        </p:spPr>
        <p:txBody>
          <a:bodyPr wrap="square" lIns="0" tIns="0" rIns="0" bIns="0" rtlCol="0" anchor="t"/>
          <a:lstStyle/>
          <a:p>
            <a:pPr marL="0" indent="0" algn="l">
              <a:lnSpc>
                <a:spcPts val="2300"/>
              </a:lnSpc>
              <a:buNone/>
            </a:pPr>
            <a:r>
              <a:rPr lang="en-US" sz="1400" kern="0" spc="-29" dirty="0">
                <a:solidFill>
                  <a:srgbClr val="E0D6DE"/>
                </a:solidFill>
                <a:latin typeface="Fira Sans" pitchFamily="34" charset="0"/>
                <a:ea typeface="Fira Sans" pitchFamily="34" charset="-122"/>
                <a:cs typeface="Fira Sans" pitchFamily="34" charset="-120"/>
              </a:rPr>
              <a:t>იუპიტერი მეხუთე და უდიდესი პლანეტაა. ის უფრო მასიურია ვიდრე ყველა სხვა ერთად. ეს ძირითადად წყალბადი და ჰელიუმია. დიდი წითელი ლაქა მრავალსაუკუნოვანი ქარიშხალია. იუპიტერს აქვს მრავალი თანამგზავრი, როგორიცაა იო და ევროპა.</a:t>
            </a:r>
            <a:endParaRPr lang="en-US" sz="1400" dirty="0"/>
          </a:p>
        </p:txBody>
      </p:sp>
      <p:pic>
        <p:nvPicPr>
          <p:cNvPr id="5" name="Image 1" descr="preencoded.png"/>
          <p:cNvPicPr>
            <a:picLocks noChangeAspect="1"/>
          </p:cNvPicPr>
          <p:nvPr/>
        </p:nvPicPr>
        <p:blipFill>
          <a:blip r:embed="rId4"/>
          <a:stretch>
            <a:fillRect/>
          </a:stretch>
        </p:blipFill>
        <p:spPr>
          <a:xfrm>
            <a:off x="640794" y="4430792"/>
            <a:ext cx="915472" cy="1098590"/>
          </a:xfrm>
          <a:prstGeom prst="rect">
            <a:avLst/>
          </a:prstGeom>
        </p:spPr>
      </p:pic>
      <p:sp>
        <p:nvSpPr>
          <p:cNvPr id="6" name="Text 2"/>
          <p:cNvSpPr/>
          <p:nvPr/>
        </p:nvSpPr>
        <p:spPr>
          <a:xfrm>
            <a:off x="1830824" y="4613791"/>
            <a:ext cx="2852738" cy="285988"/>
          </a:xfrm>
          <a:prstGeom prst="rect">
            <a:avLst/>
          </a:prstGeom>
          <a:noFill/>
          <a:ln/>
        </p:spPr>
        <p:txBody>
          <a:bodyPr wrap="none" lIns="0" tIns="0" rIns="0" bIns="0" rtlCol="0" anchor="t"/>
          <a:lstStyle/>
          <a:p>
            <a:pPr marL="0" indent="0" algn="l">
              <a:lnSpc>
                <a:spcPts val="2250"/>
              </a:lnSpc>
              <a:buNone/>
            </a:pPr>
            <a:r>
              <a:rPr lang="en-US" sz="1800" kern="0" spc="-18" dirty="0">
                <a:solidFill>
                  <a:srgbClr val="E0D6DE"/>
                </a:solidFill>
                <a:latin typeface="Anton" pitchFamily="34" charset="0"/>
                <a:ea typeface="Anton" pitchFamily="34" charset="-122"/>
                <a:cs typeface="Anton" pitchFamily="34" charset="-120"/>
              </a:rPr>
              <a:t>ყველაზე დიდი პლანეტა</a:t>
            </a:r>
            <a:endParaRPr lang="en-US" sz="1800" dirty="0"/>
          </a:p>
        </p:txBody>
      </p:sp>
      <p:sp>
        <p:nvSpPr>
          <p:cNvPr id="7" name="Text 3"/>
          <p:cNvSpPr/>
          <p:nvPr/>
        </p:nvSpPr>
        <p:spPr>
          <a:xfrm>
            <a:off x="1830824" y="5009555"/>
            <a:ext cx="12158782" cy="292894"/>
          </a:xfrm>
          <a:prstGeom prst="rect">
            <a:avLst/>
          </a:prstGeom>
          <a:noFill/>
          <a:ln/>
        </p:spPr>
        <p:txBody>
          <a:bodyPr wrap="none" lIns="0" tIns="0" rIns="0" bIns="0" rtlCol="0" anchor="t"/>
          <a:lstStyle/>
          <a:p>
            <a:pPr marL="0" indent="0" algn="l">
              <a:lnSpc>
                <a:spcPts val="2300"/>
              </a:lnSpc>
              <a:buNone/>
            </a:pPr>
            <a:r>
              <a:rPr lang="en-US" sz="1400" kern="0" spc="-29" dirty="0">
                <a:solidFill>
                  <a:srgbClr val="E0D6DE"/>
                </a:solidFill>
                <a:latin typeface="Fira Sans" pitchFamily="34" charset="0"/>
                <a:ea typeface="Fira Sans" pitchFamily="34" charset="-122"/>
                <a:cs typeface="Fira Sans" pitchFamily="34" charset="-120"/>
              </a:rPr>
              <a:t>მასიური ზომა.</a:t>
            </a:r>
            <a:endParaRPr lang="en-US" sz="1400" dirty="0"/>
          </a:p>
        </p:txBody>
      </p:sp>
      <p:pic>
        <p:nvPicPr>
          <p:cNvPr id="8" name="Image 2" descr="preencoded.png"/>
          <p:cNvPicPr>
            <a:picLocks noChangeAspect="1"/>
          </p:cNvPicPr>
          <p:nvPr/>
        </p:nvPicPr>
        <p:blipFill>
          <a:blip r:embed="rId5"/>
          <a:stretch>
            <a:fillRect/>
          </a:stretch>
        </p:blipFill>
        <p:spPr>
          <a:xfrm>
            <a:off x="640794" y="5529382"/>
            <a:ext cx="915472" cy="1098590"/>
          </a:xfrm>
          <a:prstGeom prst="rect">
            <a:avLst/>
          </a:prstGeom>
        </p:spPr>
      </p:pic>
      <p:sp>
        <p:nvSpPr>
          <p:cNvPr id="9" name="Text 4"/>
          <p:cNvSpPr/>
          <p:nvPr/>
        </p:nvSpPr>
        <p:spPr>
          <a:xfrm>
            <a:off x="1830824" y="5712381"/>
            <a:ext cx="2350056" cy="285988"/>
          </a:xfrm>
          <a:prstGeom prst="rect">
            <a:avLst/>
          </a:prstGeom>
          <a:noFill/>
          <a:ln/>
        </p:spPr>
        <p:txBody>
          <a:bodyPr wrap="none" lIns="0" tIns="0" rIns="0" bIns="0" rtlCol="0" anchor="t"/>
          <a:lstStyle/>
          <a:p>
            <a:pPr marL="0" indent="0" algn="l">
              <a:lnSpc>
                <a:spcPts val="2250"/>
              </a:lnSpc>
              <a:buNone/>
            </a:pPr>
            <a:r>
              <a:rPr lang="en-US" sz="1800" kern="0" spc="-18" dirty="0">
                <a:solidFill>
                  <a:srgbClr val="E0D6DE"/>
                </a:solidFill>
                <a:latin typeface="Anton" pitchFamily="34" charset="0"/>
                <a:ea typeface="Anton" pitchFamily="34" charset="-122"/>
                <a:cs typeface="Anton" pitchFamily="34" charset="-120"/>
              </a:rPr>
              <a:t>დიდი წითელი ლაქა</a:t>
            </a:r>
            <a:endParaRPr lang="en-US" sz="1800" dirty="0"/>
          </a:p>
        </p:txBody>
      </p:sp>
      <p:sp>
        <p:nvSpPr>
          <p:cNvPr id="10" name="Text 5"/>
          <p:cNvSpPr/>
          <p:nvPr/>
        </p:nvSpPr>
        <p:spPr>
          <a:xfrm>
            <a:off x="1830824" y="6108144"/>
            <a:ext cx="12158782" cy="292894"/>
          </a:xfrm>
          <a:prstGeom prst="rect">
            <a:avLst/>
          </a:prstGeom>
          <a:noFill/>
          <a:ln/>
        </p:spPr>
        <p:txBody>
          <a:bodyPr wrap="none" lIns="0" tIns="0" rIns="0" bIns="0" rtlCol="0" anchor="t"/>
          <a:lstStyle/>
          <a:p>
            <a:pPr marL="0" indent="0" algn="l">
              <a:lnSpc>
                <a:spcPts val="2300"/>
              </a:lnSpc>
              <a:buNone/>
            </a:pPr>
            <a:r>
              <a:rPr lang="en-US" sz="1400" kern="0" spc="-29" dirty="0">
                <a:solidFill>
                  <a:srgbClr val="E0D6DE"/>
                </a:solidFill>
                <a:latin typeface="Fira Sans" pitchFamily="34" charset="0"/>
                <a:ea typeface="Fira Sans" pitchFamily="34" charset="-122"/>
                <a:cs typeface="Fira Sans" pitchFamily="34" charset="-120"/>
              </a:rPr>
              <a:t>ხანგრძლივი ქარიშხალი.</a:t>
            </a:r>
            <a:endParaRPr lang="en-US" sz="1400" dirty="0"/>
          </a:p>
        </p:txBody>
      </p:sp>
      <p:pic>
        <p:nvPicPr>
          <p:cNvPr id="11" name="Image 3" descr="preencoded.png"/>
          <p:cNvPicPr>
            <a:picLocks noChangeAspect="1"/>
          </p:cNvPicPr>
          <p:nvPr/>
        </p:nvPicPr>
        <p:blipFill>
          <a:blip r:embed="rId6"/>
          <a:stretch>
            <a:fillRect/>
          </a:stretch>
        </p:blipFill>
        <p:spPr>
          <a:xfrm>
            <a:off x="640794" y="6627971"/>
            <a:ext cx="915472" cy="1098590"/>
          </a:xfrm>
          <a:prstGeom prst="rect">
            <a:avLst/>
          </a:prstGeom>
        </p:spPr>
      </p:pic>
      <p:sp>
        <p:nvSpPr>
          <p:cNvPr id="12" name="Text 6"/>
          <p:cNvSpPr/>
          <p:nvPr/>
        </p:nvSpPr>
        <p:spPr>
          <a:xfrm>
            <a:off x="1830824" y="6810970"/>
            <a:ext cx="2288738" cy="285988"/>
          </a:xfrm>
          <a:prstGeom prst="rect">
            <a:avLst/>
          </a:prstGeom>
          <a:noFill/>
          <a:ln/>
        </p:spPr>
        <p:txBody>
          <a:bodyPr wrap="none" lIns="0" tIns="0" rIns="0" bIns="0" rtlCol="0" anchor="t"/>
          <a:lstStyle/>
          <a:p>
            <a:pPr marL="0" indent="0" algn="l">
              <a:lnSpc>
                <a:spcPts val="2250"/>
              </a:lnSpc>
              <a:buNone/>
            </a:pPr>
            <a:r>
              <a:rPr lang="en-US" sz="1800" kern="0" spc="-18" dirty="0">
                <a:solidFill>
                  <a:srgbClr val="E0D6DE"/>
                </a:solidFill>
                <a:latin typeface="Anton" pitchFamily="34" charset="0"/>
                <a:ea typeface="Anton" pitchFamily="34" charset="-122"/>
                <a:cs typeface="Anton" pitchFamily="34" charset="-120"/>
              </a:rPr>
              <a:t>ბევრი მთვარე</a:t>
            </a:r>
            <a:endParaRPr lang="en-US" sz="1800" dirty="0"/>
          </a:p>
        </p:txBody>
      </p:sp>
      <p:sp>
        <p:nvSpPr>
          <p:cNvPr id="13" name="Text 7"/>
          <p:cNvSpPr/>
          <p:nvPr/>
        </p:nvSpPr>
        <p:spPr>
          <a:xfrm>
            <a:off x="1830824" y="7206734"/>
            <a:ext cx="12158782" cy="292894"/>
          </a:xfrm>
          <a:prstGeom prst="rect">
            <a:avLst/>
          </a:prstGeom>
          <a:noFill/>
          <a:ln/>
        </p:spPr>
        <p:txBody>
          <a:bodyPr wrap="none" lIns="0" tIns="0" rIns="0" bIns="0" rtlCol="0" anchor="t"/>
          <a:lstStyle/>
          <a:p>
            <a:pPr marL="0" indent="0" algn="l">
              <a:lnSpc>
                <a:spcPts val="2300"/>
              </a:lnSpc>
              <a:buNone/>
            </a:pPr>
            <a:r>
              <a:rPr lang="en-US" sz="1400" kern="0" spc="-29" dirty="0">
                <a:solidFill>
                  <a:srgbClr val="E0D6DE"/>
                </a:solidFill>
                <a:latin typeface="Fira Sans" pitchFamily="34" charset="0"/>
                <a:ea typeface="Fira Sans" pitchFamily="34" charset="-122"/>
                <a:cs typeface="Fira Sans" pitchFamily="34" charset="-120"/>
              </a:rPr>
              <a:t>მათ შორის იო.</a:t>
            </a:r>
            <a:endParaRPr lang="en-US" sz="1400" dirty="0"/>
          </a:p>
        </p:txBody>
      </p:sp>
      <p:sp>
        <p:nvSpPr>
          <p:cNvPr id="15" name="Rectangle 14">
            <a:extLst>
              <a:ext uri="{FF2B5EF4-FFF2-40B4-BE49-F238E27FC236}">
                <a16:creationId xmlns:a16="http://schemas.microsoft.com/office/drawing/2014/main" id="{F61656D2-9EAE-8F14-23C5-0D6CCB6F0C42}"/>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85098" y="769501"/>
            <a:ext cx="9201626" cy="700921"/>
          </a:xfrm>
          <a:prstGeom prst="rect">
            <a:avLst/>
          </a:prstGeom>
          <a:noFill/>
          <a:ln/>
        </p:spPr>
        <p:txBody>
          <a:bodyPr wrap="none" lIns="0" tIns="0" rIns="0" bIns="0" rtlCol="0" anchor="t"/>
          <a:lstStyle/>
          <a:p>
            <a:pPr marL="0" indent="0" algn="l">
              <a:lnSpc>
                <a:spcPts val="5500"/>
              </a:lnSpc>
              <a:buNone/>
            </a:pPr>
            <a:r>
              <a:rPr lang="en-US" sz="4400" kern="0" spc="-44" dirty="0">
                <a:solidFill>
                  <a:srgbClr val="FA95AF"/>
                </a:solidFill>
                <a:latin typeface="Anton" pitchFamily="34" charset="0"/>
                <a:ea typeface="Anton" pitchFamily="34" charset="-122"/>
                <a:cs typeface="Anton" pitchFamily="34" charset="-120"/>
              </a:rPr>
              <a:t>სატურნი: რგოლებიანი პლანეტა</a:t>
            </a:r>
            <a:endParaRPr lang="en-US" sz="4400" dirty="0"/>
          </a:p>
        </p:txBody>
      </p:sp>
      <p:sp>
        <p:nvSpPr>
          <p:cNvPr id="3" name="Text 1"/>
          <p:cNvSpPr/>
          <p:nvPr/>
        </p:nvSpPr>
        <p:spPr>
          <a:xfrm>
            <a:off x="785098" y="1919049"/>
            <a:ext cx="13060204" cy="717709"/>
          </a:xfrm>
          <a:prstGeom prst="rect">
            <a:avLst/>
          </a:prstGeom>
          <a:noFill/>
          <a:ln/>
        </p:spPr>
        <p:txBody>
          <a:bodyPr wrap="square" lIns="0" tIns="0" rIns="0" bIns="0" rtlCol="0" anchor="t"/>
          <a:lstStyle/>
          <a:p>
            <a:pPr marL="0" indent="0" algn="l">
              <a:lnSpc>
                <a:spcPts val="2800"/>
              </a:lnSpc>
              <a:buNone/>
            </a:pPr>
            <a:r>
              <a:rPr lang="en-US" sz="1750" kern="0" spc="-35" dirty="0">
                <a:solidFill>
                  <a:srgbClr val="E0D6DE"/>
                </a:solidFill>
                <a:latin typeface="Fira Sans" pitchFamily="34" charset="0"/>
                <a:ea typeface="Fira Sans" pitchFamily="34" charset="-122"/>
                <a:cs typeface="Fira Sans" pitchFamily="34" charset="-120"/>
              </a:rPr>
              <a:t>სატურნი მეექვსე პლანეტაა. მას აქვს ყინულისა და ნამსხვრევების გამორჩეული რგოლები. სატურნი ძირითადად წყალბადი და ჰელიუმია. ის წყალზე ნაკლებად მკვრივია. ტიტანს, მის ერთ-ერთ მთვარეს, მკვრივი ატმოსფერო აქვს.</a:t>
            </a:r>
            <a:endParaRPr lang="en-US" sz="1750" dirty="0"/>
          </a:p>
        </p:txBody>
      </p:sp>
      <p:sp>
        <p:nvSpPr>
          <p:cNvPr id="4" name="Text 2"/>
          <p:cNvSpPr/>
          <p:nvPr/>
        </p:nvSpPr>
        <p:spPr>
          <a:xfrm>
            <a:off x="1506974" y="4999315"/>
            <a:ext cx="3074075" cy="350401"/>
          </a:xfrm>
          <a:prstGeom prst="rect">
            <a:avLst/>
          </a:prstGeom>
          <a:noFill/>
          <a:ln/>
        </p:spPr>
        <p:txBody>
          <a:bodyPr wrap="none" lIns="0" tIns="0" rIns="0" bIns="0" rtlCol="0" anchor="t"/>
          <a:lstStyle/>
          <a:p>
            <a:pPr marL="0" indent="0" algn="r">
              <a:lnSpc>
                <a:spcPts val="2750"/>
              </a:lnSpc>
              <a:buNone/>
            </a:pPr>
            <a:r>
              <a:rPr lang="en-US" sz="2200" kern="0" spc="-22" dirty="0">
                <a:solidFill>
                  <a:srgbClr val="E0D6DE"/>
                </a:solidFill>
                <a:latin typeface="Anton" pitchFamily="34" charset="0"/>
                <a:ea typeface="Anton" pitchFamily="34" charset="-122"/>
                <a:cs typeface="Anton" pitchFamily="34" charset="-120"/>
              </a:rPr>
              <a:t>გამოჩენილი ბეჭდები</a:t>
            </a:r>
            <a:endParaRPr lang="en-US" sz="2200" dirty="0"/>
          </a:p>
        </p:txBody>
      </p:sp>
      <p:pic>
        <p:nvPicPr>
          <p:cNvPr id="5" name="Image 0" descr="preencoded.png"/>
          <p:cNvPicPr>
            <a:picLocks noChangeAspect="1"/>
          </p:cNvPicPr>
          <p:nvPr/>
        </p:nvPicPr>
        <p:blipFill>
          <a:blip r:embed="rId3"/>
          <a:stretch>
            <a:fillRect/>
          </a:stretch>
        </p:blipFill>
        <p:spPr>
          <a:xfrm>
            <a:off x="5029676" y="2889052"/>
            <a:ext cx="4571048" cy="4571048"/>
          </a:xfrm>
          <a:prstGeom prst="rect">
            <a:avLst/>
          </a:prstGeom>
        </p:spPr>
      </p:pic>
      <p:sp>
        <p:nvSpPr>
          <p:cNvPr id="6" name="Text 3"/>
          <p:cNvSpPr/>
          <p:nvPr/>
        </p:nvSpPr>
        <p:spPr>
          <a:xfrm>
            <a:off x="5547360" y="4964787"/>
            <a:ext cx="335637" cy="419576"/>
          </a:xfrm>
          <a:prstGeom prst="rect">
            <a:avLst/>
          </a:prstGeom>
          <a:noFill/>
          <a:ln/>
        </p:spPr>
        <p:txBody>
          <a:bodyPr wrap="none" lIns="0" tIns="0" rIns="0" bIns="0" rtlCol="0" anchor="t"/>
          <a:lstStyle/>
          <a:p>
            <a:pPr marL="0" indent="0" algn="l">
              <a:lnSpc>
                <a:spcPts val="4200"/>
              </a:lnSpc>
              <a:buNone/>
            </a:pPr>
            <a:r>
              <a:rPr lang="en-US" sz="2600" kern="0" spc="-18" dirty="0">
                <a:solidFill>
                  <a:srgbClr val="E0D6DE"/>
                </a:solidFill>
                <a:latin typeface="Anton" pitchFamily="34" charset="0"/>
                <a:ea typeface="Anton" pitchFamily="34" charset="-122"/>
                <a:cs typeface="Anton" pitchFamily="34" charset="-120"/>
              </a:rPr>
              <a:t>1</a:t>
            </a:r>
            <a:endParaRPr lang="en-US" sz="2600" dirty="0"/>
          </a:p>
        </p:txBody>
      </p:sp>
      <p:sp>
        <p:nvSpPr>
          <p:cNvPr id="7" name="Text 4"/>
          <p:cNvSpPr/>
          <p:nvPr/>
        </p:nvSpPr>
        <p:spPr>
          <a:xfrm>
            <a:off x="9937194" y="3772495"/>
            <a:ext cx="2804160" cy="350401"/>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დაბალი სიმკვრივე</a:t>
            </a:r>
            <a:endParaRPr lang="en-US" sz="2200" dirty="0"/>
          </a:p>
        </p:txBody>
      </p:sp>
      <p:pic>
        <p:nvPicPr>
          <p:cNvPr id="8" name="Image 1" descr="preencoded.png"/>
          <p:cNvPicPr>
            <a:picLocks noChangeAspect="1"/>
          </p:cNvPicPr>
          <p:nvPr/>
        </p:nvPicPr>
        <p:blipFill>
          <a:blip r:embed="rId4"/>
          <a:stretch>
            <a:fillRect/>
          </a:stretch>
        </p:blipFill>
        <p:spPr>
          <a:xfrm>
            <a:off x="5029676" y="2889052"/>
            <a:ext cx="4571048" cy="4571048"/>
          </a:xfrm>
          <a:prstGeom prst="rect">
            <a:avLst/>
          </a:prstGeom>
        </p:spPr>
      </p:pic>
      <p:sp>
        <p:nvSpPr>
          <p:cNvPr id="9" name="Text 5"/>
          <p:cNvSpPr/>
          <p:nvPr/>
        </p:nvSpPr>
        <p:spPr>
          <a:xfrm>
            <a:off x="7947184" y="3579257"/>
            <a:ext cx="335637" cy="419576"/>
          </a:xfrm>
          <a:prstGeom prst="rect">
            <a:avLst/>
          </a:prstGeom>
          <a:noFill/>
          <a:ln/>
        </p:spPr>
        <p:txBody>
          <a:bodyPr wrap="none" lIns="0" tIns="0" rIns="0" bIns="0" rtlCol="0" anchor="t"/>
          <a:lstStyle/>
          <a:p>
            <a:pPr marL="0" indent="0" algn="l">
              <a:lnSpc>
                <a:spcPts val="4200"/>
              </a:lnSpc>
              <a:buNone/>
            </a:pPr>
            <a:r>
              <a:rPr lang="en-US" sz="2600" kern="0" spc="-18" dirty="0">
                <a:solidFill>
                  <a:srgbClr val="E0D6DE"/>
                </a:solidFill>
                <a:latin typeface="Anton" pitchFamily="34" charset="0"/>
                <a:ea typeface="Anton" pitchFamily="34" charset="-122"/>
                <a:cs typeface="Anton" pitchFamily="34" charset="-120"/>
              </a:rPr>
              <a:t>2</a:t>
            </a:r>
            <a:endParaRPr lang="en-US" sz="2600" dirty="0"/>
          </a:p>
        </p:txBody>
      </p:sp>
      <p:sp>
        <p:nvSpPr>
          <p:cNvPr id="10" name="Text 6"/>
          <p:cNvSpPr/>
          <p:nvPr/>
        </p:nvSpPr>
        <p:spPr>
          <a:xfrm>
            <a:off x="9937194" y="6226254"/>
            <a:ext cx="3053953" cy="350401"/>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ტიტანის ატმოსფერო</a:t>
            </a:r>
            <a:endParaRPr lang="en-US" sz="2200" dirty="0"/>
          </a:p>
        </p:txBody>
      </p:sp>
      <p:pic>
        <p:nvPicPr>
          <p:cNvPr id="11" name="Image 2" descr="preencoded.png"/>
          <p:cNvPicPr>
            <a:picLocks noChangeAspect="1"/>
          </p:cNvPicPr>
          <p:nvPr/>
        </p:nvPicPr>
        <p:blipFill>
          <a:blip r:embed="rId5"/>
          <a:stretch>
            <a:fillRect/>
          </a:stretch>
        </p:blipFill>
        <p:spPr>
          <a:xfrm>
            <a:off x="5029676" y="2889052"/>
            <a:ext cx="4571048" cy="4571048"/>
          </a:xfrm>
          <a:prstGeom prst="rect">
            <a:avLst/>
          </a:prstGeom>
        </p:spPr>
      </p:pic>
      <p:sp>
        <p:nvSpPr>
          <p:cNvPr id="12" name="Text 7"/>
          <p:cNvSpPr/>
          <p:nvPr/>
        </p:nvSpPr>
        <p:spPr>
          <a:xfrm>
            <a:off x="7947184" y="6350198"/>
            <a:ext cx="335637" cy="419576"/>
          </a:xfrm>
          <a:prstGeom prst="rect">
            <a:avLst/>
          </a:prstGeom>
          <a:noFill/>
          <a:ln/>
        </p:spPr>
        <p:txBody>
          <a:bodyPr wrap="none" lIns="0" tIns="0" rIns="0" bIns="0" rtlCol="0" anchor="t"/>
          <a:lstStyle/>
          <a:p>
            <a:pPr marL="0" indent="0" algn="l">
              <a:lnSpc>
                <a:spcPts val="4200"/>
              </a:lnSpc>
              <a:buNone/>
            </a:pPr>
            <a:r>
              <a:rPr lang="en-US" sz="2600" kern="0" spc="-18" dirty="0">
                <a:solidFill>
                  <a:srgbClr val="E0D6DE"/>
                </a:solidFill>
                <a:latin typeface="Anton" pitchFamily="34" charset="0"/>
                <a:ea typeface="Anton" pitchFamily="34" charset="-122"/>
                <a:cs typeface="Anton" pitchFamily="34" charset="-120"/>
              </a:rPr>
              <a:t>3</a:t>
            </a:r>
            <a:endParaRPr lang="en-US" sz="2600" dirty="0"/>
          </a:p>
        </p:txBody>
      </p:sp>
      <p:sp>
        <p:nvSpPr>
          <p:cNvPr id="14" name="Rectangle 13">
            <a:extLst>
              <a:ext uri="{FF2B5EF4-FFF2-40B4-BE49-F238E27FC236}">
                <a16:creationId xmlns:a16="http://schemas.microsoft.com/office/drawing/2014/main" id="{5EE5B914-905C-249F-FEB9-93BB18AAE016}"/>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717834"/>
            <a:ext cx="5670590" cy="708779"/>
          </a:xfrm>
          <a:prstGeom prst="rect">
            <a:avLst/>
          </a:prstGeom>
          <a:noFill/>
          <a:ln/>
        </p:spPr>
        <p:txBody>
          <a:bodyPr wrap="none" lIns="0" tIns="0" rIns="0" bIns="0" rtlCol="0" anchor="t"/>
          <a:lstStyle/>
          <a:p>
            <a:pPr marL="0" indent="0" algn="l">
              <a:lnSpc>
                <a:spcPts val="5550"/>
              </a:lnSpc>
              <a:buNone/>
            </a:pPr>
            <a:r>
              <a:rPr lang="en-US" sz="4450" kern="0" spc="-45" dirty="0">
                <a:solidFill>
                  <a:srgbClr val="FA95AF"/>
                </a:solidFill>
                <a:latin typeface="Anton" pitchFamily="34" charset="0"/>
                <a:ea typeface="Anton" pitchFamily="34" charset="-122"/>
                <a:cs typeface="Anton" pitchFamily="34" charset="-120"/>
              </a:rPr>
              <a:t>ურანი და ნეპტუნი</a:t>
            </a:r>
            <a:endParaRPr lang="en-US" sz="4450" dirty="0"/>
          </a:p>
        </p:txBody>
      </p:sp>
      <p:sp>
        <p:nvSpPr>
          <p:cNvPr id="3" name="Text 1"/>
          <p:cNvSpPr/>
          <p:nvPr/>
        </p:nvSpPr>
        <p:spPr>
          <a:xfrm>
            <a:off x="793790" y="2880241"/>
            <a:ext cx="13042821"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ურანი მეშვიდე პლანეტაა, თავის გვერდზე დახრილი. ნეპტუნი მერვეა, ცნობილია ძლიერი ქარით. მათ აქვთ წყლის, ამიაკის და მეთანის ყინულოვანი მანტიები. მეთანი მათ ლურჯ იერს ანიჭებს. ისინი შორს არიან მზისგან.</a:t>
            </a:r>
            <a:endParaRPr lang="en-US" sz="1750" dirty="0"/>
          </a:p>
        </p:txBody>
      </p:sp>
      <p:sp>
        <p:nvSpPr>
          <p:cNvPr id="4" name="Shape 2"/>
          <p:cNvSpPr/>
          <p:nvPr/>
        </p:nvSpPr>
        <p:spPr>
          <a:xfrm>
            <a:off x="793790" y="3861197"/>
            <a:ext cx="2173724" cy="807958"/>
          </a:xfrm>
          <a:prstGeom prst="roundRect">
            <a:avLst>
              <a:gd name="adj" fmla="val 4211"/>
            </a:avLst>
          </a:prstGeom>
          <a:solidFill>
            <a:srgbClr val="3E3E3E"/>
          </a:solidFill>
          <a:ln/>
        </p:spPr>
      </p:sp>
      <p:sp>
        <p:nvSpPr>
          <p:cNvPr id="5" name="Text 3"/>
          <p:cNvSpPr/>
          <p:nvPr/>
        </p:nvSpPr>
        <p:spPr>
          <a:xfrm>
            <a:off x="1721167" y="4065865"/>
            <a:ext cx="318968" cy="398621"/>
          </a:xfrm>
          <a:prstGeom prst="rect">
            <a:avLst/>
          </a:prstGeom>
          <a:noFill/>
          <a:ln/>
        </p:spPr>
        <p:txBody>
          <a:bodyPr wrap="none" lIns="0" tIns="0" rIns="0" bIns="0" rtlCol="0" anchor="t"/>
          <a:lstStyle/>
          <a:p>
            <a:pPr marL="0" indent="0" algn="ctr">
              <a:lnSpc>
                <a:spcPts val="4000"/>
              </a:lnSpc>
              <a:buNone/>
            </a:pPr>
            <a:r>
              <a:rPr lang="en-US" sz="2500" kern="0" spc="-22" dirty="0">
                <a:solidFill>
                  <a:srgbClr val="E0D6DE"/>
                </a:solidFill>
                <a:latin typeface="Anton" pitchFamily="34" charset="0"/>
                <a:ea typeface="Anton" pitchFamily="34" charset="-122"/>
                <a:cs typeface="Anton" pitchFamily="34" charset="-120"/>
              </a:rPr>
              <a:t>1</a:t>
            </a:r>
            <a:endParaRPr lang="en-US" sz="2500" dirty="0"/>
          </a:p>
        </p:txBody>
      </p:sp>
      <p:sp>
        <p:nvSpPr>
          <p:cNvPr id="6" name="Text 4"/>
          <p:cNvSpPr/>
          <p:nvPr/>
        </p:nvSpPr>
        <p:spPr>
          <a:xfrm>
            <a:off x="3194328" y="4088011"/>
            <a:ext cx="2355533"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დახრილი ურანი</a:t>
            </a:r>
            <a:endParaRPr lang="en-US" sz="2200" dirty="0"/>
          </a:p>
        </p:txBody>
      </p:sp>
      <p:sp>
        <p:nvSpPr>
          <p:cNvPr id="7" name="Shape 5"/>
          <p:cNvSpPr/>
          <p:nvPr/>
        </p:nvSpPr>
        <p:spPr>
          <a:xfrm>
            <a:off x="3080861" y="4653915"/>
            <a:ext cx="10642402" cy="15240"/>
          </a:xfrm>
          <a:prstGeom prst="roundRect">
            <a:avLst>
              <a:gd name="adj" fmla="val 223256"/>
            </a:avLst>
          </a:prstGeom>
          <a:solidFill>
            <a:srgbClr val="575757"/>
          </a:solidFill>
          <a:ln/>
        </p:spPr>
      </p:sp>
      <p:sp>
        <p:nvSpPr>
          <p:cNvPr id="8" name="Shape 6"/>
          <p:cNvSpPr/>
          <p:nvPr/>
        </p:nvSpPr>
        <p:spPr>
          <a:xfrm>
            <a:off x="793790" y="4782503"/>
            <a:ext cx="4347567" cy="807958"/>
          </a:xfrm>
          <a:prstGeom prst="roundRect">
            <a:avLst>
              <a:gd name="adj" fmla="val 4211"/>
            </a:avLst>
          </a:prstGeom>
          <a:solidFill>
            <a:srgbClr val="3E3E3E"/>
          </a:solidFill>
          <a:ln/>
        </p:spPr>
      </p:sp>
      <p:sp>
        <p:nvSpPr>
          <p:cNvPr id="9" name="Text 7"/>
          <p:cNvSpPr/>
          <p:nvPr/>
        </p:nvSpPr>
        <p:spPr>
          <a:xfrm>
            <a:off x="2808089" y="4987171"/>
            <a:ext cx="318968" cy="398621"/>
          </a:xfrm>
          <a:prstGeom prst="rect">
            <a:avLst/>
          </a:prstGeom>
          <a:noFill/>
          <a:ln/>
        </p:spPr>
        <p:txBody>
          <a:bodyPr wrap="none" lIns="0" tIns="0" rIns="0" bIns="0" rtlCol="0" anchor="t"/>
          <a:lstStyle/>
          <a:p>
            <a:pPr marL="0" indent="0" algn="ctr">
              <a:lnSpc>
                <a:spcPts val="4000"/>
              </a:lnSpc>
              <a:buNone/>
            </a:pPr>
            <a:r>
              <a:rPr lang="en-US" sz="2500" kern="0" spc="-22" dirty="0">
                <a:solidFill>
                  <a:srgbClr val="E0D6DE"/>
                </a:solidFill>
                <a:latin typeface="Anton" pitchFamily="34" charset="0"/>
                <a:ea typeface="Anton" pitchFamily="34" charset="-122"/>
                <a:cs typeface="Anton" pitchFamily="34" charset="-120"/>
              </a:rPr>
              <a:t>2</a:t>
            </a:r>
            <a:endParaRPr lang="en-US" sz="2500" dirty="0"/>
          </a:p>
        </p:txBody>
      </p:sp>
      <p:sp>
        <p:nvSpPr>
          <p:cNvPr id="10" name="Text 8"/>
          <p:cNvSpPr/>
          <p:nvPr/>
        </p:nvSpPr>
        <p:spPr>
          <a:xfrm>
            <a:off x="5368171" y="5009317"/>
            <a:ext cx="2441377"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ქარიანი ნეპტუნი</a:t>
            </a:r>
            <a:endParaRPr lang="en-US" sz="2200" dirty="0"/>
          </a:p>
        </p:txBody>
      </p:sp>
      <p:sp>
        <p:nvSpPr>
          <p:cNvPr id="11" name="Shape 9"/>
          <p:cNvSpPr/>
          <p:nvPr/>
        </p:nvSpPr>
        <p:spPr>
          <a:xfrm>
            <a:off x="5254704" y="5575221"/>
            <a:ext cx="8468558" cy="15240"/>
          </a:xfrm>
          <a:prstGeom prst="roundRect">
            <a:avLst>
              <a:gd name="adj" fmla="val 223256"/>
            </a:avLst>
          </a:prstGeom>
          <a:solidFill>
            <a:srgbClr val="575757"/>
          </a:solidFill>
          <a:ln/>
        </p:spPr>
      </p:sp>
      <p:sp>
        <p:nvSpPr>
          <p:cNvPr id="12" name="Shape 10"/>
          <p:cNvSpPr/>
          <p:nvPr/>
        </p:nvSpPr>
        <p:spPr>
          <a:xfrm>
            <a:off x="793790" y="5703808"/>
            <a:ext cx="6521410" cy="807958"/>
          </a:xfrm>
          <a:prstGeom prst="roundRect">
            <a:avLst>
              <a:gd name="adj" fmla="val 4211"/>
            </a:avLst>
          </a:prstGeom>
          <a:solidFill>
            <a:srgbClr val="3E3E3E"/>
          </a:solidFill>
          <a:ln/>
        </p:spPr>
      </p:sp>
      <p:sp>
        <p:nvSpPr>
          <p:cNvPr id="13" name="Text 11"/>
          <p:cNvSpPr/>
          <p:nvPr/>
        </p:nvSpPr>
        <p:spPr>
          <a:xfrm>
            <a:off x="3895011" y="5908477"/>
            <a:ext cx="318968" cy="398621"/>
          </a:xfrm>
          <a:prstGeom prst="rect">
            <a:avLst/>
          </a:prstGeom>
          <a:noFill/>
          <a:ln/>
        </p:spPr>
        <p:txBody>
          <a:bodyPr wrap="none" lIns="0" tIns="0" rIns="0" bIns="0" rtlCol="0" anchor="t"/>
          <a:lstStyle/>
          <a:p>
            <a:pPr marL="0" indent="0" algn="ctr">
              <a:lnSpc>
                <a:spcPts val="4000"/>
              </a:lnSpc>
              <a:buNone/>
            </a:pPr>
            <a:r>
              <a:rPr lang="en-US" sz="2500" kern="0" spc="-22" dirty="0">
                <a:solidFill>
                  <a:srgbClr val="E0D6DE"/>
                </a:solidFill>
                <a:latin typeface="Anton" pitchFamily="34" charset="0"/>
                <a:ea typeface="Anton" pitchFamily="34" charset="-122"/>
                <a:cs typeface="Anton" pitchFamily="34" charset="-120"/>
              </a:rPr>
              <a:t>3</a:t>
            </a:r>
            <a:endParaRPr lang="en-US" sz="2500" dirty="0"/>
          </a:p>
        </p:txBody>
      </p:sp>
      <p:sp>
        <p:nvSpPr>
          <p:cNvPr id="14" name="Text 12"/>
          <p:cNvSpPr/>
          <p:nvPr/>
        </p:nvSpPr>
        <p:spPr>
          <a:xfrm>
            <a:off x="7542014" y="5930622"/>
            <a:ext cx="110811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Blue Color</a:t>
            </a:r>
            <a:endParaRPr lang="en-US" sz="2200" dirty="0"/>
          </a:p>
        </p:txBody>
      </p:sp>
      <p:sp>
        <p:nvSpPr>
          <p:cNvPr id="16" name="Rectangle 15">
            <a:extLst>
              <a:ext uri="{FF2B5EF4-FFF2-40B4-BE49-F238E27FC236}">
                <a16:creationId xmlns:a16="http://schemas.microsoft.com/office/drawing/2014/main" id="{0D0247A7-3139-2414-9473-A4D631042A88}"/>
              </a:ext>
            </a:extLst>
          </p:cNvPr>
          <p:cNvSpPr/>
          <p:nvPr/>
        </p:nvSpPr>
        <p:spPr>
          <a:xfrm>
            <a:off x="12753474" y="7640052"/>
            <a:ext cx="1864894" cy="541421"/>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6</cp:revision>
  <dcterms:created xsi:type="dcterms:W3CDTF">2025-04-01T06:29:18Z</dcterms:created>
  <dcterms:modified xsi:type="dcterms:W3CDTF">2025-04-01T06:30:36Z</dcterms:modified>
</cp:coreProperties>
</file>